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7" r:id="rId3"/>
    <p:sldId id="258" r:id="rId4"/>
    <p:sldId id="259" r:id="rId5"/>
    <p:sldId id="261" r:id="rId6"/>
    <p:sldId id="268" r:id="rId7"/>
    <p:sldId id="263" r:id="rId8"/>
    <p:sldId id="281" r:id="rId9"/>
    <p:sldId id="269" r:id="rId10"/>
    <p:sldId id="270" r:id="rId11"/>
    <p:sldId id="271" r:id="rId12"/>
    <p:sldId id="272" r:id="rId13"/>
    <p:sldId id="273" r:id="rId14"/>
    <p:sldId id="274" r:id="rId15"/>
    <p:sldId id="277" r:id="rId16"/>
    <p:sldId id="278" r:id="rId17"/>
    <p:sldId id="279" r:id="rId18"/>
    <p:sldId id="275" r:id="rId19"/>
    <p:sldId id="276" r:id="rId20"/>
    <p:sldId id="28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7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E90C4CEC-16D5-4229-B4DE-FDE9B679D7E2}" type="datetimeFigureOut">
              <a:rPr lang="en-US" smtClean="0"/>
              <a:t>08-02-18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08-02-18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08-02-18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08-02-18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08-02-18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08-02-18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08-02-18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08-02-18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mtClean="0"/>
              <a:t>Titelstijl van model bewerken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08-02-18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bov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08-02-18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08-02-18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08-02-18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90C4CEC-16D5-4229-B4DE-FDE9B679D7E2}" type="datetimeFigureOut">
              <a:rPr lang="en-US" smtClean="0"/>
              <a:t>08-02-18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gerarts-duits.nl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2427136" y="1598706"/>
            <a:ext cx="498445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2800" b="1" dirty="0" smtClean="0"/>
              <a:t>Te leren voor </a:t>
            </a:r>
            <a:r>
              <a:rPr lang="nl-NL" sz="2800" b="1" dirty="0" err="1" smtClean="0"/>
              <a:t>Grammatik</a:t>
            </a:r>
            <a:r>
              <a:rPr lang="nl-NL" sz="2800" b="1" dirty="0" smtClean="0"/>
              <a:t>  Toets</a:t>
            </a:r>
          </a:p>
          <a:p>
            <a:pPr algn="ctr"/>
            <a:endParaRPr lang="nl-NL" sz="2800" b="1" dirty="0"/>
          </a:p>
          <a:p>
            <a:pPr algn="ctr"/>
            <a:r>
              <a:rPr lang="nl-NL" sz="2800" b="1" dirty="0" smtClean="0"/>
              <a:t> </a:t>
            </a:r>
          </a:p>
          <a:p>
            <a:pPr algn="ctr"/>
            <a:endParaRPr lang="nl-NL" sz="2800" b="1" dirty="0"/>
          </a:p>
          <a:p>
            <a:pPr algn="ctr"/>
            <a:r>
              <a:rPr lang="nl-NL" sz="2800" b="1" dirty="0" smtClean="0"/>
              <a:t>K10   si3a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2443589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567766" y="836706"/>
            <a:ext cx="4497293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/>
              <a:t>TB125 </a:t>
            </a:r>
            <a:r>
              <a:rPr lang="nl-NL" sz="2800" b="1" dirty="0" smtClean="0">
                <a:sym typeface="Wingdings"/>
              </a:rPr>
              <a:t></a:t>
            </a:r>
          </a:p>
          <a:p>
            <a:endParaRPr lang="nl-NL" sz="2800" b="1" dirty="0">
              <a:sym typeface="Wingdings"/>
            </a:endParaRPr>
          </a:p>
          <a:p>
            <a:r>
              <a:rPr lang="nl-NL" sz="2800" b="1" dirty="0" smtClean="0">
                <a:sym typeface="Wingdings"/>
              </a:rPr>
              <a:t>Gebruik de woorden:</a:t>
            </a:r>
          </a:p>
          <a:p>
            <a:endParaRPr lang="nl-NL" sz="2800" b="1" dirty="0">
              <a:sym typeface="Wingdings"/>
            </a:endParaRPr>
          </a:p>
          <a:p>
            <a:r>
              <a:rPr lang="nl-NL" sz="2800" b="1" dirty="0" err="1" smtClean="0">
                <a:sym typeface="Wingdings"/>
              </a:rPr>
              <a:t>können</a:t>
            </a:r>
            <a:r>
              <a:rPr lang="nl-NL" sz="2800" b="1" dirty="0" smtClean="0">
                <a:sym typeface="Wingdings"/>
              </a:rPr>
              <a:t> </a:t>
            </a:r>
            <a:r>
              <a:rPr lang="nl-NL" sz="2800" b="1" dirty="0" err="1" smtClean="0">
                <a:sym typeface="Wingdings"/>
              </a:rPr>
              <a:t>dürfen</a:t>
            </a:r>
            <a:r>
              <a:rPr lang="nl-NL" sz="2800" b="1" dirty="0" smtClean="0">
                <a:sym typeface="Wingdings"/>
              </a:rPr>
              <a:t> wollen </a:t>
            </a:r>
            <a:r>
              <a:rPr lang="nl-NL" sz="2800" b="1" dirty="0" err="1" smtClean="0">
                <a:sym typeface="Wingdings"/>
              </a:rPr>
              <a:t>müssen</a:t>
            </a:r>
            <a:r>
              <a:rPr lang="nl-NL" sz="2800" b="1" dirty="0" smtClean="0">
                <a:sym typeface="Wingdings"/>
              </a:rPr>
              <a:t> sollen </a:t>
            </a:r>
            <a:r>
              <a:rPr lang="nl-NL" sz="2800" b="1" dirty="0" err="1" smtClean="0">
                <a:sym typeface="Wingdings"/>
              </a:rPr>
              <a:t>mögen</a:t>
            </a:r>
            <a:r>
              <a:rPr lang="nl-NL" sz="2800" b="1" dirty="0" smtClean="0">
                <a:sym typeface="Wingdings"/>
              </a:rPr>
              <a:t> wissen</a:t>
            </a:r>
          </a:p>
          <a:p>
            <a:endParaRPr lang="nl-NL" sz="2800" b="1" dirty="0">
              <a:sym typeface="Wingdings"/>
            </a:endParaRPr>
          </a:p>
          <a:p>
            <a:endParaRPr lang="nl-NL" sz="2800" b="1" dirty="0" smtClean="0">
              <a:sym typeface="Wingdings"/>
            </a:endParaRPr>
          </a:p>
          <a:p>
            <a:r>
              <a:rPr lang="nl-NL" sz="2800" b="1" dirty="0" smtClean="0">
                <a:sym typeface="Wingdings"/>
              </a:rPr>
              <a:t>In de Tegenwoordige Tijd   (OTT)</a:t>
            </a:r>
          </a:p>
          <a:p>
            <a:endParaRPr lang="nl-NL" sz="2800" b="1" dirty="0">
              <a:sym typeface="Wingdings"/>
            </a:endParaRPr>
          </a:p>
          <a:p>
            <a:endParaRPr lang="nl-NL" sz="2800" b="1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694984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1105648" y="582457"/>
            <a:ext cx="4572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sz="3200" b="1" dirty="0"/>
              <a:t>TB125 </a:t>
            </a:r>
            <a:r>
              <a:rPr lang="nl-NL" sz="3200" b="1" dirty="0">
                <a:sym typeface="Wingdings"/>
              </a:rPr>
              <a:t></a:t>
            </a:r>
          </a:p>
          <a:p>
            <a:endParaRPr lang="nl-NL" sz="3200" b="1" dirty="0">
              <a:sym typeface="Wingdings"/>
            </a:endParaRPr>
          </a:p>
          <a:p>
            <a:r>
              <a:rPr lang="nl-NL" sz="3200" b="1" dirty="0">
                <a:sym typeface="Wingdings"/>
              </a:rPr>
              <a:t>Gebruik de woorden:</a:t>
            </a:r>
          </a:p>
          <a:p>
            <a:endParaRPr lang="nl-NL" sz="3200" b="1" dirty="0">
              <a:sym typeface="Wingdings"/>
            </a:endParaRPr>
          </a:p>
          <a:p>
            <a:r>
              <a:rPr lang="nl-NL" sz="3200" b="1" dirty="0" err="1" smtClean="0">
                <a:sym typeface="Wingdings"/>
              </a:rPr>
              <a:t>können</a:t>
            </a:r>
            <a:r>
              <a:rPr lang="nl-NL" sz="3200" b="1" dirty="0" smtClean="0">
                <a:sym typeface="Wingdings"/>
              </a:rPr>
              <a:t> </a:t>
            </a:r>
            <a:r>
              <a:rPr lang="nl-NL" sz="3200" b="1" dirty="0" err="1" smtClean="0">
                <a:sym typeface="Wingdings"/>
              </a:rPr>
              <a:t>dürfen</a:t>
            </a:r>
            <a:r>
              <a:rPr lang="nl-NL" sz="3200" b="1" dirty="0" smtClean="0">
                <a:sym typeface="Wingdings"/>
              </a:rPr>
              <a:t> wollen </a:t>
            </a:r>
            <a:r>
              <a:rPr lang="nl-NL" sz="3200" b="1" dirty="0" err="1" smtClean="0">
                <a:sym typeface="Wingdings"/>
              </a:rPr>
              <a:t>müssen</a:t>
            </a:r>
            <a:r>
              <a:rPr lang="nl-NL" sz="3200" b="1" dirty="0" smtClean="0">
                <a:sym typeface="Wingdings"/>
              </a:rPr>
              <a:t> sollen </a:t>
            </a:r>
            <a:r>
              <a:rPr lang="nl-NL" sz="3200" b="1" dirty="0" err="1" smtClean="0">
                <a:sym typeface="Wingdings"/>
              </a:rPr>
              <a:t>mögen</a:t>
            </a:r>
            <a:r>
              <a:rPr lang="nl-NL" sz="3200" b="1" dirty="0" smtClean="0">
                <a:sym typeface="Wingdings"/>
              </a:rPr>
              <a:t> wissen</a:t>
            </a:r>
          </a:p>
          <a:p>
            <a:endParaRPr lang="nl-NL" sz="3200" b="1" dirty="0">
              <a:sym typeface="Wingdings"/>
            </a:endParaRPr>
          </a:p>
          <a:p>
            <a:endParaRPr lang="nl-NL" sz="3200" b="1" dirty="0">
              <a:sym typeface="Wingdings"/>
            </a:endParaRPr>
          </a:p>
          <a:p>
            <a:r>
              <a:rPr lang="nl-NL" sz="3200" b="1" dirty="0">
                <a:sym typeface="Wingdings"/>
              </a:rPr>
              <a:t>In de </a:t>
            </a:r>
            <a:r>
              <a:rPr lang="nl-NL" sz="3200" b="1" dirty="0" smtClean="0">
                <a:sym typeface="Wingdings"/>
              </a:rPr>
              <a:t>Verleden </a:t>
            </a:r>
            <a:r>
              <a:rPr lang="nl-NL" sz="3200" b="1" dirty="0">
                <a:sym typeface="Wingdings"/>
              </a:rPr>
              <a:t>Tijd   </a:t>
            </a:r>
            <a:r>
              <a:rPr lang="nl-NL" sz="3200" b="1" dirty="0" smtClean="0">
                <a:sym typeface="Wingdings"/>
              </a:rPr>
              <a:t>(VTT</a:t>
            </a:r>
            <a:r>
              <a:rPr lang="nl-NL" sz="3200" b="1" dirty="0">
                <a:sym typeface="Wingding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42640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747059" y="448235"/>
            <a:ext cx="7670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Leer de zinnen van oef 10  uit je hoofd. ( let op </a:t>
            </a:r>
            <a:r>
              <a:rPr lang="nl-NL" dirty="0" err="1" smtClean="0"/>
              <a:t>mein</a:t>
            </a:r>
            <a:r>
              <a:rPr lang="nl-NL" dirty="0" smtClean="0"/>
              <a:t> en sein </a:t>
            </a:r>
            <a:r>
              <a:rPr lang="nl-NL" dirty="0" err="1" smtClean="0"/>
              <a:t>etc</a:t>
            </a:r>
            <a:r>
              <a:rPr lang="nl-NL" dirty="0" smtClean="0"/>
              <a:t> met variaties )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911414" y="971180"/>
            <a:ext cx="577953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/>
              <a:t>10 </a:t>
            </a:r>
            <a:r>
              <a:rPr lang="de-CH" b="1" dirty="0" smtClean="0"/>
              <a:t>b   </a:t>
            </a:r>
            <a:r>
              <a:rPr lang="de-CH" b="1" dirty="0" err="1" smtClean="0"/>
              <a:t>pag</a:t>
            </a:r>
            <a:r>
              <a:rPr lang="de-CH" b="1" dirty="0" smtClean="0"/>
              <a:t> 33    WB</a:t>
            </a:r>
            <a:endParaRPr lang="nl-NL" dirty="0"/>
          </a:p>
          <a:p>
            <a:r>
              <a:rPr lang="de-DE" dirty="0" smtClean="0"/>
              <a:t>1</a:t>
            </a:r>
            <a:r>
              <a:rPr lang="de-DE" dirty="0"/>
              <a:t>	Ich wohne in einem Hochhaus.</a:t>
            </a:r>
            <a:endParaRPr lang="nl-NL" dirty="0"/>
          </a:p>
          <a:p>
            <a:r>
              <a:rPr lang="de-DE" dirty="0"/>
              <a:t>2	Wir haben keinen Garten.</a:t>
            </a:r>
            <a:endParaRPr lang="nl-NL" dirty="0"/>
          </a:p>
          <a:p>
            <a:r>
              <a:rPr lang="de-DE" dirty="0"/>
              <a:t>3	Ich wohne im ersten Stock.</a:t>
            </a:r>
            <a:endParaRPr lang="nl-NL" dirty="0"/>
          </a:p>
          <a:p>
            <a:r>
              <a:rPr lang="de-DE" dirty="0"/>
              <a:t>4	Meine Großeltern wohnen in einem Altersheim.</a:t>
            </a:r>
            <a:endParaRPr lang="nl-NL" dirty="0"/>
          </a:p>
          <a:p>
            <a:r>
              <a:rPr lang="de-DE" dirty="0"/>
              <a:t>5	Meine Schwester mietet ein möbliertes Zimmer.</a:t>
            </a:r>
            <a:endParaRPr lang="nl-NL" dirty="0"/>
          </a:p>
          <a:p>
            <a:r>
              <a:rPr lang="de-DE" dirty="0"/>
              <a:t>6	Unsere Wohnung hat eine sonnige Terrasse.</a:t>
            </a:r>
            <a:endParaRPr lang="nl-NL" dirty="0"/>
          </a:p>
          <a:p>
            <a:r>
              <a:rPr lang="de-DE" dirty="0"/>
              <a:t>7	Das Dach ist nicht wasserdicht.</a:t>
            </a:r>
            <a:endParaRPr lang="nl-NL" dirty="0"/>
          </a:p>
          <a:p>
            <a:r>
              <a:rPr lang="de-DE" dirty="0"/>
              <a:t>8	Die Wohnung hat Zentralheizung.</a:t>
            </a:r>
            <a:endParaRPr lang="nl-NL" dirty="0"/>
          </a:p>
          <a:p>
            <a:r>
              <a:rPr lang="de-DE" dirty="0"/>
              <a:t>9	Die Nebenkosten sind inbegriffen.</a:t>
            </a:r>
            <a:endParaRPr lang="nl-NL" dirty="0"/>
          </a:p>
          <a:p>
            <a:pPr marL="342900" indent="-342900">
              <a:buAutoNum type="arabicPlain" startAt="10"/>
            </a:pPr>
            <a:r>
              <a:rPr lang="nl-NL" dirty="0" smtClean="0"/>
              <a:t>            Der </a:t>
            </a:r>
            <a:r>
              <a:rPr lang="nl-NL" dirty="0"/>
              <a:t>Mieter </a:t>
            </a:r>
            <a:r>
              <a:rPr lang="nl-NL" dirty="0" err="1"/>
              <a:t>wollte</a:t>
            </a:r>
            <a:r>
              <a:rPr lang="nl-NL" dirty="0"/>
              <a:t> </a:t>
            </a:r>
            <a:r>
              <a:rPr lang="nl-NL" dirty="0" err="1"/>
              <a:t>kündigen</a:t>
            </a:r>
            <a:r>
              <a:rPr lang="nl-NL" dirty="0"/>
              <a:t>.</a:t>
            </a:r>
          </a:p>
          <a:p>
            <a:pPr marL="342900" indent="-342900">
              <a:buAutoNum type="arabicPlain" startAt="10"/>
            </a:pPr>
            <a:endParaRPr lang="nl-NL" dirty="0"/>
          </a:p>
        </p:txBody>
      </p:sp>
      <p:sp>
        <p:nvSpPr>
          <p:cNvPr id="2" name="Tekstvak 1"/>
          <p:cNvSpPr txBox="1"/>
          <p:nvPr/>
        </p:nvSpPr>
        <p:spPr>
          <a:xfrm>
            <a:off x="2468805" y="4272677"/>
            <a:ext cx="464149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Vraag</a:t>
            </a:r>
            <a:r>
              <a:rPr lang="de-DE" dirty="0"/>
              <a:t>:	Wie wohnst du?</a:t>
            </a:r>
            <a:endParaRPr lang="nl-NL" dirty="0"/>
          </a:p>
          <a:p>
            <a:r>
              <a:rPr lang="de-DE" dirty="0"/>
              <a:t>Heike:	Ich wohne in einem Hochhaus.</a:t>
            </a:r>
            <a:endParaRPr lang="nl-NL" dirty="0"/>
          </a:p>
          <a:p>
            <a:r>
              <a:rPr lang="de-DE" dirty="0" err="1"/>
              <a:t>Vraag</a:t>
            </a:r>
            <a:r>
              <a:rPr lang="de-DE" dirty="0"/>
              <a:t>:	In welchem Stock wohnst du?</a:t>
            </a:r>
            <a:endParaRPr lang="nl-NL" dirty="0"/>
          </a:p>
          <a:p>
            <a:r>
              <a:rPr lang="nl-NL" dirty="0"/>
              <a:t>Verder beoordeling door de docent.</a:t>
            </a:r>
          </a:p>
          <a:p>
            <a:r>
              <a:rPr lang="de-DE" dirty="0"/>
              <a:t> </a:t>
            </a:r>
            <a:endParaRPr lang="nl-NL" dirty="0"/>
          </a:p>
          <a:p>
            <a:r>
              <a:rPr lang="de-DE" dirty="0" err="1"/>
              <a:t>Vraag</a:t>
            </a:r>
            <a:r>
              <a:rPr lang="de-DE" dirty="0"/>
              <a:t>:	Wie wohnst du?</a:t>
            </a:r>
            <a:endParaRPr lang="nl-NL" dirty="0"/>
          </a:p>
          <a:p>
            <a:r>
              <a:rPr lang="de-DE" dirty="0"/>
              <a:t>Tim:	Ich wohne in einem Einfamilienhaus.</a:t>
            </a:r>
            <a:endParaRPr lang="nl-NL" dirty="0"/>
          </a:p>
          <a:p>
            <a:r>
              <a:rPr lang="de-DE" dirty="0" err="1"/>
              <a:t>Vraag</a:t>
            </a:r>
            <a:r>
              <a:rPr lang="de-DE" dirty="0"/>
              <a:t>:	Habt ihr einen Garten?</a:t>
            </a:r>
            <a:endParaRPr lang="nl-NL" dirty="0"/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1103782" y="467152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10 c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1893510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76941" y="463176"/>
            <a:ext cx="7584941" cy="6001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/>
              <a:t>TB26 </a:t>
            </a:r>
            <a:r>
              <a:rPr lang="nl-NL" sz="2400" b="1" dirty="0" err="1" smtClean="0"/>
              <a:t>Baustelle</a:t>
            </a:r>
            <a:r>
              <a:rPr lang="nl-NL" sz="2400" b="1" dirty="0" smtClean="0"/>
              <a:t> </a:t>
            </a:r>
            <a:r>
              <a:rPr lang="nl-NL" sz="2400" b="1" dirty="0" smtClean="0">
                <a:sym typeface="Wingdings"/>
              </a:rPr>
              <a:t></a:t>
            </a:r>
          </a:p>
          <a:p>
            <a:endParaRPr lang="nl-NL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Gebruik van de  woordjes uit de “Der </a:t>
            </a:r>
            <a:r>
              <a:rPr lang="nl-NL" dirty="0" err="1" smtClean="0">
                <a:sym typeface="Wingdings"/>
              </a:rPr>
              <a:t>Gruppe</a:t>
            </a:r>
            <a:r>
              <a:rPr lang="nl-NL" dirty="0" smtClean="0">
                <a:sym typeface="Wingdings"/>
              </a:rPr>
              <a:t>”</a:t>
            </a:r>
            <a:endParaRPr lang="nl-NL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In combinatie met het gebruik van de bijvoeglijke naamwoorden vervoegen.</a:t>
            </a:r>
          </a:p>
          <a:p>
            <a:endParaRPr lang="nl-NL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 </a:t>
            </a:r>
            <a:r>
              <a:rPr lang="nl-NL" b="1" dirty="0">
                <a:sym typeface="Wingdings"/>
              </a:rPr>
              <a:t>(</a:t>
            </a:r>
            <a:r>
              <a:rPr lang="nl-NL" b="1" dirty="0" err="1">
                <a:sym typeface="Wingdings"/>
              </a:rPr>
              <a:t>pag</a:t>
            </a:r>
            <a:r>
              <a:rPr lang="nl-NL" b="1" dirty="0">
                <a:sym typeface="Wingdings"/>
              </a:rPr>
              <a:t> 26 TB of PPT klassen 3)</a:t>
            </a:r>
          </a:p>
          <a:p>
            <a:endParaRPr lang="nl-NL" dirty="0" smtClean="0">
              <a:sym typeface="Wingdings"/>
            </a:endParaRPr>
          </a:p>
          <a:p>
            <a:endParaRPr lang="nl-NL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In combinatie met :     1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  3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  4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  naamval. =    </a:t>
            </a:r>
            <a:r>
              <a:rPr lang="nl-NL" dirty="0" err="1" smtClean="0">
                <a:sym typeface="Wingdings"/>
              </a:rPr>
              <a:t>ond</a:t>
            </a:r>
            <a:r>
              <a:rPr lang="nl-NL" dirty="0" smtClean="0">
                <a:sym typeface="Wingdings"/>
              </a:rPr>
              <a:t> w / </a:t>
            </a:r>
            <a:r>
              <a:rPr lang="nl-NL" dirty="0" err="1" smtClean="0">
                <a:sym typeface="Wingdings"/>
              </a:rPr>
              <a:t>meew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vw</a:t>
            </a:r>
            <a:r>
              <a:rPr lang="nl-NL" dirty="0" smtClean="0">
                <a:sym typeface="Wingdings"/>
              </a:rPr>
              <a:t> / lijd </a:t>
            </a:r>
            <a:r>
              <a:rPr lang="nl-NL" dirty="0" err="1" smtClean="0">
                <a:sym typeface="Wingdings"/>
              </a:rPr>
              <a:t>vw</a:t>
            </a:r>
            <a:endParaRPr lang="nl-NL" dirty="0" smtClean="0">
              <a:sym typeface="Wingdings"/>
            </a:endParaRPr>
          </a:p>
          <a:p>
            <a:endParaRPr lang="nl-NL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In combinatie met de voorzetsels.   3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   4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    en 3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/4</a:t>
            </a:r>
            <a:r>
              <a:rPr lang="nl-NL" baseline="30000" dirty="0" smtClean="0">
                <a:sym typeface="Wingdings"/>
              </a:rPr>
              <a:t>e wissel</a:t>
            </a:r>
            <a:r>
              <a:rPr lang="nl-NL" dirty="0" smtClean="0">
                <a:sym typeface="Wingdings"/>
              </a:rPr>
              <a:t>   </a:t>
            </a:r>
          </a:p>
          <a:p>
            <a:endParaRPr lang="nl-NL" dirty="0">
              <a:sym typeface="Wingdings"/>
            </a:endParaRPr>
          </a:p>
          <a:p>
            <a:endParaRPr lang="nl-NL" dirty="0" smtClean="0">
              <a:sym typeface="Wingdings"/>
            </a:endParaRPr>
          </a:p>
          <a:p>
            <a:endParaRPr lang="nl-NL" dirty="0">
              <a:sym typeface="Wingdings"/>
            </a:endParaRPr>
          </a:p>
          <a:p>
            <a:endParaRPr lang="nl-NL" dirty="0" smtClean="0">
              <a:sym typeface="Wingdings"/>
            </a:endParaRPr>
          </a:p>
          <a:p>
            <a:r>
              <a:rPr lang="nl-NL" dirty="0" smtClean="0">
                <a:sym typeface="Wingdings"/>
              </a:rPr>
              <a:t>Zie hiervoor de     </a:t>
            </a:r>
            <a:r>
              <a:rPr lang="nl-NL" dirty="0" err="1" smtClean="0">
                <a:sym typeface="Wingdings"/>
              </a:rPr>
              <a:t>ppt</a:t>
            </a:r>
            <a:r>
              <a:rPr lang="nl-NL" dirty="0" smtClean="0">
                <a:sym typeface="Wingdings"/>
              </a:rPr>
              <a:t>   op   </a:t>
            </a:r>
            <a:r>
              <a:rPr lang="nl-NL" dirty="0" smtClean="0">
                <a:sym typeface="Wingdings"/>
                <a:hlinkClick r:id="rId2"/>
              </a:rPr>
              <a:t>www.gerarts-duits.nl</a:t>
            </a:r>
            <a:endParaRPr lang="nl-NL" dirty="0" smtClean="0">
              <a:sym typeface="Wingdings"/>
            </a:endParaRPr>
          </a:p>
          <a:p>
            <a:endParaRPr lang="nl-NL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Ook in het klas </a:t>
            </a:r>
            <a:r>
              <a:rPr lang="nl-NL" dirty="0">
                <a:sym typeface="Wingdings"/>
              </a:rPr>
              <a:t>3</a:t>
            </a:r>
            <a:r>
              <a:rPr lang="nl-NL" dirty="0" smtClean="0">
                <a:sym typeface="Wingdings"/>
              </a:rPr>
              <a:t> mapje.     </a:t>
            </a:r>
          </a:p>
          <a:p>
            <a:endParaRPr lang="nl-NL" dirty="0">
              <a:sym typeface="Wingdings"/>
            </a:endParaRPr>
          </a:p>
          <a:p>
            <a:endParaRPr lang="nl-NL" dirty="0" smtClean="0">
              <a:sym typeface="Wingdings"/>
            </a:endParaRPr>
          </a:p>
          <a:p>
            <a:endParaRPr lang="nl-NL" dirty="0" smtClean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965274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762000" y="493059"/>
            <a:ext cx="6834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Leer de zinnen van oef </a:t>
            </a:r>
            <a:r>
              <a:rPr lang="nl-NL" dirty="0" smtClean="0"/>
              <a:t>17  </a:t>
            </a:r>
            <a:r>
              <a:rPr lang="nl-NL" dirty="0"/>
              <a:t>uit je hoofd. ( let </a:t>
            </a:r>
            <a:r>
              <a:rPr lang="nl-NL" dirty="0" smtClean="0"/>
              <a:t>op: </a:t>
            </a:r>
            <a:r>
              <a:rPr lang="nl-NL" dirty="0"/>
              <a:t>met </a:t>
            </a:r>
            <a:r>
              <a:rPr lang="nl-NL" dirty="0" smtClean="0"/>
              <a:t>enkele variaties )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776941" y="1150471"/>
            <a:ext cx="6195439" cy="5632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/>
              <a:t>17 </a:t>
            </a:r>
            <a:r>
              <a:rPr lang="nl-NL" b="1" dirty="0" smtClean="0"/>
              <a:t>b   </a:t>
            </a:r>
            <a:r>
              <a:rPr lang="nl-NL" b="1" dirty="0" err="1" smtClean="0"/>
              <a:t>pag</a:t>
            </a:r>
            <a:r>
              <a:rPr lang="nl-NL" b="1" dirty="0" smtClean="0"/>
              <a:t> 39 WB</a:t>
            </a:r>
            <a:endParaRPr lang="nl-NL" dirty="0"/>
          </a:p>
          <a:p>
            <a:r>
              <a:rPr lang="nl-NL" dirty="0"/>
              <a:t>Er zijn meerdere antwoorden mogelijk</a:t>
            </a:r>
            <a:r>
              <a:rPr lang="nl-NL" dirty="0" smtClean="0"/>
              <a:t>.</a:t>
            </a:r>
            <a:endParaRPr lang="nl-NL" dirty="0"/>
          </a:p>
          <a:p>
            <a:r>
              <a:rPr lang="de-CH" dirty="0"/>
              <a:t>1 Uns geht es prima.</a:t>
            </a:r>
            <a:endParaRPr lang="nl-NL" dirty="0"/>
          </a:p>
          <a:p>
            <a:r>
              <a:rPr lang="de-CH" dirty="0"/>
              <a:t>2 Ich langweile mich.</a:t>
            </a:r>
            <a:endParaRPr lang="nl-NL" dirty="0"/>
          </a:p>
          <a:p>
            <a:r>
              <a:rPr lang="de-CH" dirty="0"/>
              <a:t>3 Ja / Nein ich bin (nicht) zufrieden mit dem letzten Ergebnis.</a:t>
            </a:r>
            <a:endParaRPr lang="nl-NL" dirty="0"/>
          </a:p>
          <a:p>
            <a:r>
              <a:rPr lang="de-CH" dirty="0"/>
              <a:t>4 Ich bin nervös / habe Angst vor der schriftlichen Prüfung.</a:t>
            </a:r>
            <a:endParaRPr lang="nl-NL" dirty="0"/>
          </a:p>
          <a:p>
            <a:r>
              <a:rPr lang="de-CH" dirty="0"/>
              <a:t>5 Die Mutter ist froh, weil das kleine Kind wieder zu Hause ist.</a:t>
            </a:r>
            <a:endParaRPr lang="nl-NL" dirty="0"/>
          </a:p>
          <a:p>
            <a:r>
              <a:rPr lang="de-CH" dirty="0"/>
              <a:t>6 Ich bin glücklich mit meinem neuen Freund.</a:t>
            </a:r>
            <a:endParaRPr lang="nl-NL" dirty="0"/>
          </a:p>
          <a:p>
            <a:r>
              <a:rPr lang="nl-NL" b="1" dirty="0"/>
              <a:t>c</a:t>
            </a:r>
            <a:endParaRPr lang="nl-NL" dirty="0"/>
          </a:p>
          <a:p>
            <a:r>
              <a:rPr lang="nl-NL" dirty="0"/>
              <a:t>Er zijn meerdere antwoorden mogelijk</a:t>
            </a:r>
            <a:r>
              <a:rPr lang="nl-NL" dirty="0" smtClean="0"/>
              <a:t>.</a:t>
            </a:r>
            <a:endParaRPr lang="nl-NL" dirty="0"/>
          </a:p>
          <a:p>
            <a:r>
              <a:rPr lang="de-CH" dirty="0"/>
              <a:t>Samira:	Wie geht es dir?</a:t>
            </a:r>
            <a:endParaRPr lang="nl-NL" dirty="0"/>
          </a:p>
          <a:p>
            <a:r>
              <a:rPr lang="de-DE" dirty="0"/>
              <a:t>Fleur: Mir geht es gut.</a:t>
            </a:r>
            <a:endParaRPr lang="nl-NL" dirty="0"/>
          </a:p>
          <a:p>
            <a:r>
              <a:rPr lang="de-DE" dirty="0"/>
              <a:t>Samira:	Wieso bist du denn so aufgeregt?</a:t>
            </a:r>
            <a:endParaRPr lang="nl-NL" dirty="0"/>
          </a:p>
          <a:p>
            <a:r>
              <a:rPr lang="de-DE" dirty="0"/>
              <a:t>Fleur: Ich bin nicht aufgeregt.</a:t>
            </a:r>
            <a:endParaRPr lang="nl-NL" dirty="0"/>
          </a:p>
          <a:p>
            <a:r>
              <a:rPr lang="de-DE" dirty="0"/>
              <a:t>Samira:	Ist </a:t>
            </a:r>
            <a:r>
              <a:rPr lang="de-DE" dirty="0" smtClean="0"/>
              <a:t>wirklich </a:t>
            </a:r>
            <a:r>
              <a:rPr lang="de-DE" dirty="0"/>
              <a:t>nichts passiert?</a:t>
            </a:r>
            <a:endParaRPr lang="nl-NL" dirty="0"/>
          </a:p>
          <a:p>
            <a:r>
              <a:rPr lang="de-DE" dirty="0"/>
              <a:t>Fleur: Wirklich nicht, ich bin glücklich.</a:t>
            </a:r>
            <a:endParaRPr lang="nl-NL" dirty="0"/>
          </a:p>
          <a:p>
            <a:r>
              <a:rPr lang="de-DE" dirty="0"/>
              <a:t>Samira:	Wieso bist du denn glücklich?</a:t>
            </a:r>
            <a:endParaRPr lang="nl-NL" dirty="0"/>
          </a:p>
          <a:p>
            <a:r>
              <a:rPr lang="de-DE" dirty="0"/>
              <a:t>Fleur: Ich bin glücklich mit meinem neuen Freund.</a:t>
            </a:r>
            <a:endParaRPr lang="nl-NL" dirty="0"/>
          </a:p>
          <a:p>
            <a:r>
              <a:rPr lang="de-DE" dirty="0"/>
              <a:t>Samira:	Ich verstehe, dass du froh bist.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783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50471" y="911412"/>
            <a:ext cx="518458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Tevens moet je aantal woordjes in de juiste zin zetten en vertalen.</a:t>
            </a:r>
          </a:p>
          <a:p>
            <a:endParaRPr lang="nl-NL" dirty="0" smtClean="0"/>
          </a:p>
          <a:p>
            <a:endParaRPr lang="nl-NL" dirty="0" smtClean="0"/>
          </a:p>
          <a:p>
            <a:endParaRPr lang="nl-NL" sz="2000" b="1" dirty="0" smtClean="0"/>
          </a:p>
          <a:p>
            <a:pPr>
              <a:lnSpc>
                <a:spcPct val="150000"/>
              </a:lnSpc>
            </a:pPr>
            <a:r>
              <a:rPr lang="nl-NL" sz="2000" b="1" dirty="0" smtClean="0"/>
              <a:t>Zie lijst “</a:t>
            </a:r>
            <a:r>
              <a:rPr lang="nl-NL" sz="2000" b="1" dirty="0" err="1" smtClean="0"/>
              <a:t>blz</a:t>
            </a:r>
            <a:r>
              <a:rPr lang="nl-NL" sz="2000" b="1" dirty="0" smtClean="0"/>
              <a:t> 21” = “Story”  op pagina 138 TB</a:t>
            </a:r>
          </a:p>
          <a:p>
            <a:pPr>
              <a:lnSpc>
                <a:spcPct val="150000"/>
              </a:lnSpc>
            </a:pPr>
            <a:r>
              <a:rPr lang="nl-NL" sz="2000" b="1" dirty="0" smtClean="0"/>
              <a:t>Zie lijst “</a:t>
            </a:r>
            <a:r>
              <a:rPr lang="nl-NL" sz="2000" b="1" dirty="0" err="1" smtClean="0"/>
              <a:t>blz</a:t>
            </a:r>
            <a:r>
              <a:rPr lang="nl-NL" sz="2000" b="1" dirty="0" smtClean="0"/>
              <a:t> 24” = </a:t>
            </a:r>
            <a:r>
              <a:rPr lang="nl-NL" sz="2000" b="1" dirty="0" err="1" smtClean="0"/>
              <a:t>Quasselecke</a:t>
            </a:r>
            <a:r>
              <a:rPr lang="nl-NL" sz="2000" b="1" dirty="0" smtClean="0"/>
              <a:t> pagina 139 TB</a:t>
            </a:r>
            <a:endParaRPr lang="nl-NL" sz="2000" b="1" dirty="0"/>
          </a:p>
          <a:p>
            <a:pPr>
              <a:lnSpc>
                <a:spcPct val="150000"/>
              </a:lnSpc>
            </a:pPr>
            <a:r>
              <a:rPr lang="nl-NL" sz="2000" b="1" dirty="0" smtClean="0"/>
              <a:t>Zie lijst “</a:t>
            </a:r>
            <a:r>
              <a:rPr lang="nl-NL" sz="2000" b="1" dirty="0" err="1" smtClean="0"/>
              <a:t>blz</a:t>
            </a:r>
            <a:r>
              <a:rPr lang="nl-NL" sz="2000" b="1" dirty="0" smtClean="0"/>
              <a:t> 25” = Story”  op pagina 139 TB</a:t>
            </a:r>
            <a:endParaRPr lang="nl-NL" sz="2000" b="1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03145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Schermafbeelding 2018-02-08 om 14.39.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93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46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4.56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2" y="41834"/>
            <a:ext cx="8829488" cy="667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92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4.56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19882" cy="668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52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4.56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8964706" cy="671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17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4.56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8845176" cy="667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024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472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5.17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10" y="377955"/>
            <a:ext cx="8501529" cy="637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10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5.18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8324123" cy="621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60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5.18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062693" cy="564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22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5.18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8571980" cy="643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84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5.24.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79422" cy="663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10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123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0601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raditie">
  <a:themeElements>
    <a:clrScheme name="Tradition">
      <a:dk1>
        <a:srgbClr val="000000"/>
      </a:dk1>
      <a:lt1>
        <a:srgbClr val="FFFFFF"/>
      </a:lt1>
      <a:dk2>
        <a:srgbClr val="59480D"/>
      </a:dk2>
      <a:lt2>
        <a:srgbClr val="D28E11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</a:majorFont>
      <a:minorFont>
        <a:latin typeface="Candara"/>
        <a:ea typeface=""/>
        <a:cs typeface=""/>
        <a:font script="Jpan" typeface="メイリオ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Traditie.thmx</Template>
  <TotalTime>259</TotalTime>
  <Words>309</Words>
  <Application>Microsoft Macintosh PowerPoint</Application>
  <PresentationFormat>Diavoorstelling (4:3)</PresentationFormat>
  <Paragraphs>88</Paragraphs>
  <Slides>20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1" baseType="lpstr">
      <vt:lpstr>Traditie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corine gerarts</dc:creator>
  <cp:lastModifiedBy>corine gerarts</cp:lastModifiedBy>
  <cp:revision>23</cp:revision>
  <dcterms:created xsi:type="dcterms:W3CDTF">2015-11-25T09:14:52Z</dcterms:created>
  <dcterms:modified xsi:type="dcterms:W3CDTF">2018-02-08T13:48:05Z</dcterms:modified>
</cp:coreProperties>
</file>