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2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19-05-16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19-05-16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19-05-16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19-05-16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19-05-16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19-05-16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19-05-16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19-05-16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19-05-16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19-05-16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19-05-16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19-05-16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err="1" smtClean="0"/>
              <a:t>Grammatik</a:t>
            </a:r>
            <a:r>
              <a:rPr lang="nl-NL" dirty="0" smtClean="0"/>
              <a:t> </a:t>
            </a:r>
            <a:r>
              <a:rPr lang="nl-NL" dirty="0" err="1" smtClean="0"/>
              <a:t>Deutsch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extra </a:t>
            </a:r>
            <a:r>
              <a:rPr lang="nl-NL" dirty="0" err="1" smtClean="0"/>
              <a:t>Übungen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33112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5-16 om 02.56.3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15875"/>
            <a:ext cx="3289300" cy="825500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0" y="1285875"/>
            <a:ext cx="8507457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l-NL" sz="2400" dirty="0" smtClean="0"/>
              <a:t>Der </a:t>
            </a:r>
            <a:r>
              <a:rPr lang="nl-NL" sz="2400" dirty="0" err="1"/>
              <a:t>M</a:t>
            </a:r>
            <a:r>
              <a:rPr lang="nl-NL" sz="2400" dirty="0" err="1" smtClean="0"/>
              <a:t>ann</a:t>
            </a:r>
            <a:r>
              <a:rPr lang="nl-NL" sz="2400" dirty="0" smtClean="0"/>
              <a:t> </a:t>
            </a:r>
            <a:r>
              <a:rPr lang="nl-NL" sz="2400" dirty="0" err="1" smtClean="0"/>
              <a:t>fragt</a:t>
            </a:r>
            <a:r>
              <a:rPr lang="nl-NL" sz="2400" dirty="0" smtClean="0"/>
              <a:t> d........ alt......... </a:t>
            </a:r>
            <a:r>
              <a:rPr lang="nl-NL" sz="2400" dirty="0" err="1" smtClean="0"/>
              <a:t>Freund</a:t>
            </a:r>
            <a:r>
              <a:rPr lang="nl-NL" sz="2400" dirty="0" smtClean="0"/>
              <a:t> </a:t>
            </a:r>
            <a:r>
              <a:rPr lang="nl-NL" sz="2400" dirty="0" err="1" smtClean="0"/>
              <a:t>etwas</a:t>
            </a:r>
            <a:r>
              <a:rPr lang="nl-NL" sz="24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nl-NL" sz="2400" dirty="0"/>
          </a:p>
          <a:p>
            <a:pPr marL="457200" indent="-457200">
              <a:buFont typeface="+mj-lt"/>
              <a:buAutoNum type="arabicPeriod"/>
            </a:pPr>
            <a:r>
              <a:rPr lang="nl-NL" sz="2400" dirty="0" smtClean="0"/>
              <a:t>Die Frau </a:t>
            </a:r>
            <a:r>
              <a:rPr lang="nl-NL" sz="2400" dirty="0" err="1" smtClean="0"/>
              <a:t>bittet</a:t>
            </a:r>
            <a:r>
              <a:rPr lang="nl-NL" sz="2400" dirty="0" smtClean="0"/>
              <a:t> </a:t>
            </a:r>
            <a:r>
              <a:rPr lang="nl-NL" sz="2400" dirty="0" err="1" smtClean="0"/>
              <a:t>ein</a:t>
            </a:r>
            <a:r>
              <a:rPr lang="nl-NL" sz="2400" dirty="0" smtClean="0"/>
              <a:t>...... </a:t>
            </a:r>
            <a:r>
              <a:rPr lang="nl-NL" sz="2400" dirty="0" err="1" smtClean="0"/>
              <a:t>lieb</a:t>
            </a:r>
            <a:r>
              <a:rPr lang="nl-NL" sz="2400" dirty="0" smtClean="0"/>
              <a:t>...... </a:t>
            </a:r>
            <a:r>
              <a:rPr lang="nl-NL" sz="2400" dirty="0" err="1" smtClean="0"/>
              <a:t>Lehrerin</a:t>
            </a:r>
            <a:r>
              <a:rPr lang="nl-NL" sz="2400" dirty="0" smtClean="0"/>
              <a:t> </a:t>
            </a:r>
            <a:r>
              <a:rPr lang="nl-NL" sz="2400" dirty="0" err="1" smtClean="0"/>
              <a:t>um</a:t>
            </a:r>
            <a:r>
              <a:rPr lang="nl-NL" sz="2400" dirty="0" smtClean="0"/>
              <a:t> </a:t>
            </a:r>
            <a:r>
              <a:rPr lang="nl-NL" sz="2400" dirty="0" err="1" smtClean="0"/>
              <a:t>ein</a:t>
            </a:r>
            <a:r>
              <a:rPr lang="nl-NL" sz="2400" dirty="0" smtClean="0"/>
              <a:t>..... </a:t>
            </a:r>
            <a:r>
              <a:rPr lang="nl-NL" sz="2400" dirty="0" err="1" smtClean="0"/>
              <a:t>Taschentuch</a:t>
            </a:r>
            <a:r>
              <a:rPr lang="nl-NL" sz="24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nl-NL" sz="2400" dirty="0"/>
          </a:p>
          <a:p>
            <a:pPr marL="457200" indent="-457200">
              <a:buFont typeface="+mj-lt"/>
              <a:buAutoNum type="arabicPeriod"/>
            </a:pPr>
            <a:r>
              <a:rPr lang="nl-NL" sz="2400" dirty="0" smtClean="0"/>
              <a:t>Es </a:t>
            </a:r>
            <a:r>
              <a:rPr lang="nl-NL" sz="2400" dirty="0" err="1" smtClean="0"/>
              <a:t>gibt</a:t>
            </a:r>
            <a:r>
              <a:rPr lang="nl-NL" sz="2400" dirty="0" smtClean="0"/>
              <a:t> </a:t>
            </a:r>
            <a:r>
              <a:rPr lang="nl-NL" sz="2400" dirty="0" err="1" smtClean="0"/>
              <a:t>ein</a:t>
            </a:r>
            <a:r>
              <a:rPr lang="nl-NL" sz="2400" dirty="0" smtClean="0"/>
              <a:t>.........</a:t>
            </a:r>
            <a:r>
              <a:rPr lang="nl-NL" sz="2400" dirty="0" err="1" smtClean="0"/>
              <a:t>schlau</a:t>
            </a:r>
            <a:r>
              <a:rPr lang="nl-NL" sz="2400" dirty="0" smtClean="0"/>
              <a:t>........ Professor.</a:t>
            </a:r>
          </a:p>
          <a:p>
            <a:pPr marL="457200" indent="-457200">
              <a:buFont typeface="+mj-lt"/>
              <a:buAutoNum type="arabicPeriod"/>
            </a:pPr>
            <a:endParaRPr lang="nl-NL" sz="2400" dirty="0"/>
          </a:p>
          <a:p>
            <a:pPr marL="457200" indent="-457200">
              <a:buFont typeface="+mj-lt"/>
              <a:buAutoNum type="arabicPeriod"/>
            </a:pPr>
            <a:r>
              <a:rPr lang="nl-NL" sz="2400" dirty="0" err="1" smtClean="0"/>
              <a:t>Ich</a:t>
            </a:r>
            <a:r>
              <a:rPr lang="nl-NL" sz="2400" dirty="0" smtClean="0"/>
              <a:t> dankte </a:t>
            </a:r>
            <a:r>
              <a:rPr lang="nl-NL" sz="2400" dirty="0" err="1" smtClean="0"/>
              <a:t>mein</a:t>
            </a:r>
            <a:r>
              <a:rPr lang="nl-NL" sz="2400" dirty="0" smtClean="0"/>
              <a:t>........ </a:t>
            </a:r>
            <a:r>
              <a:rPr lang="nl-NL" sz="2400" dirty="0" err="1" smtClean="0"/>
              <a:t>lieb</a:t>
            </a:r>
            <a:r>
              <a:rPr lang="nl-NL" sz="2400" dirty="0" smtClean="0"/>
              <a:t>....... Tante </a:t>
            </a:r>
            <a:r>
              <a:rPr lang="nl-NL" sz="2400" dirty="0" err="1" smtClean="0"/>
              <a:t>für</a:t>
            </a:r>
            <a:r>
              <a:rPr lang="nl-NL" sz="2400" dirty="0" smtClean="0"/>
              <a:t> </a:t>
            </a:r>
            <a:r>
              <a:rPr lang="nl-NL" sz="2400" dirty="0" err="1" smtClean="0"/>
              <a:t>ihren</a:t>
            </a:r>
            <a:r>
              <a:rPr lang="nl-NL" sz="2400" dirty="0" smtClean="0"/>
              <a:t> Brief.</a:t>
            </a:r>
          </a:p>
          <a:p>
            <a:pPr marL="457200" indent="-457200">
              <a:buFont typeface="+mj-lt"/>
              <a:buAutoNum type="arabicPeriod"/>
            </a:pPr>
            <a:endParaRPr lang="nl-NL" sz="2400" dirty="0"/>
          </a:p>
          <a:p>
            <a:pPr marL="457200" indent="-457200">
              <a:buFont typeface="+mj-lt"/>
              <a:buAutoNum type="arabicPeriod"/>
            </a:pPr>
            <a:r>
              <a:rPr lang="nl-NL" sz="2400" dirty="0" err="1" smtClean="0"/>
              <a:t>Ich</a:t>
            </a:r>
            <a:r>
              <a:rPr lang="nl-NL" sz="2400" dirty="0" smtClean="0"/>
              <a:t> half d....... alt....... </a:t>
            </a:r>
            <a:r>
              <a:rPr lang="nl-NL" sz="2400" dirty="0" err="1" smtClean="0"/>
              <a:t>Mann</a:t>
            </a:r>
            <a:r>
              <a:rPr lang="nl-NL" sz="2400" dirty="0" smtClean="0"/>
              <a:t>, als er die </a:t>
            </a:r>
            <a:r>
              <a:rPr lang="nl-NL" sz="2400" dirty="0" err="1" smtClean="0"/>
              <a:t>Straße</a:t>
            </a:r>
            <a:r>
              <a:rPr lang="nl-NL" sz="2400" dirty="0" smtClean="0"/>
              <a:t> </a:t>
            </a:r>
            <a:r>
              <a:rPr lang="nl-NL" sz="2400" dirty="0" err="1" smtClean="0"/>
              <a:t>überquerte</a:t>
            </a:r>
            <a:r>
              <a:rPr lang="nl-NL" sz="24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nl-NL" sz="2400" dirty="0"/>
          </a:p>
          <a:p>
            <a:pPr marL="457200" indent="-457200">
              <a:buFont typeface="+mj-lt"/>
              <a:buAutoNum type="arabicPeriod"/>
            </a:pPr>
            <a:r>
              <a:rPr lang="nl-NL" sz="2400" dirty="0" smtClean="0"/>
              <a:t>Das </a:t>
            </a:r>
            <a:r>
              <a:rPr lang="nl-NL" sz="2400" dirty="0" err="1" smtClean="0"/>
              <a:t>Konzert</a:t>
            </a:r>
            <a:r>
              <a:rPr lang="nl-NL" sz="2400" dirty="0" smtClean="0"/>
              <a:t> </a:t>
            </a:r>
            <a:r>
              <a:rPr lang="nl-NL" sz="2400" dirty="0" err="1" smtClean="0"/>
              <a:t>gefällt</a:t>
            </a:r>
            <a:r>
              <a:rPr lang="nl-NL" sz="2400" dirty="0" smtClean="0"/>
              <a:t> </a:t>
            </a:r>
            <a:r>
              <a:rPr lang="nl-NL" sz="2400" dirty="0" err="1" smtClean="0"/>
              <a:t>ihr</a:t>
            </a:r>
            <a:r>
              <a:rPr lang="nl-NL" sz="2400" dirty="0" smtClean="0"/>
              <a:t>....... alt.......... </a:t>
            </a:r>
            <a:r>
              <a:rPr lang="nl-NL" sz="2400" dirty="0" err="1" smtClean="0"/>
              <a:t>Großvater</a:t>
            </a:r>
            <a:r>
              <a:rPr lang="nl-NL" sz="2400" dirty="0" smtClean="0"/>
              <a:t> </a:t>
            </a:r>
            <a:r>
              <a:rPr lang="nl-NL" sz="2400" dirty="0" err="1" smtClean="0"/>
              <a:t>sehr</a:t>
            </a:r>
            <a:r>
              <a:rPr lang="nl-NL" sz="2400" dirty="0" smtClean="0"/>
              <a:t>. </a:t>
            </a:r>
          </a:p>
          <a:p>
            <a:pPr marL="457200" indent="-457200">
              <a:buFont typeface="+mj-lt"/>
              <a:buAutoNum type="arabicPeriod"/>
            </a:pPr>
            <a:endParaRPr lang="nl-NL" sz="2400" dirty="0"/>
          </a:p>
          <a:p>
            <a:pPr marL="457200" indent="-457200">
              <a:buFont typeface="+mj-lt"/>
              <a:buAutoNum type="arabicPeriod"/>
            </a:pPr>
            <a:r>
              <a:rPr lang="nl-NL" sz="2400" dirty="0" err="1" smtClean="0"/>
              <a:t>Ich</a:t>
            </a:r>
            <a:r>
              <a:rPr lang="nl-NL" sz="2400" dirty="0" smtClean="0"/>
              <a:t> </a:t>
            </a:r>
            <a:r>
              <a:rPr lang="nl-NL" sz="2400" dirty="0" err="1" smtClean="0"/>
              <a:t>gebe</a:t>
            </a:r>
            <a:r>
              <a:rPr lang="nl-NL" sz="2400" dirty="0" smtClean="0"/>
              <a:t> d....... alt....... </a:t>
            </a:r>
            <a:r>
              <a:rPr lang="nl-NL" sz="2400" dirty="0" err="1" smtClean="0"/>
              <a:t>Mann</a:t>
            </a:r>
            <a:r>
              <a:rPr lang="nl-NL" sz="2400" dirty="0" smtClean="0"/>
              <a:t> </a:t>
            </a:r>
            <a:r>
              <a:rPr lang="nl-NL" sz="2400" dirty="0" err="1" smtClean="0"/>
              <a:t>ein</a:t>
            </a:r>
            <a:r>
              <a:rPr lang="nl-NL" sz="2400" dirty="0" smtClean="0"/>
              <a:t>........ Stock </a:t>
            </a:r>
            <a:r>
              <a:rPr lang="nl-NL" sz="2400" dirty="0" err="1" smtClean="0"/>
              <a:t>zum</a:t>
            </a:r>
            <a:r>
              <a:rPr lang="nl-NL" sz="2400" dirty="0" smtClean="0"/>
              <a:t> </a:t>
            </a:r>
            <a:r>
              <a:rPr lang="nl-NL" sz="2400" dirty="0" err="1" smtClean="0"/>
              <a:t>laufen</a:t>
            </a:r>
            <a:r>
              <a:rPr lang="nl-NL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7545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5-16 om 03.06.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7500" cy="1092200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15875" y="1254125"/>
            <a:ext cx="8456161" cy="4965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nl-NL" sz="2000" dirty="0" err="1" smtClean="0"/>
              <a:t>Ich</a:t>
            </a:r>
            <a:r>
              <a:rPr lang="nl-NL" sz="2000" dirty="0" smtClean="0"/>
              <a:t> </a:t>
            </a:r>
            <a:r>
              <a:rPr lang="nl-NL" sz="2000" dirty="0" err="1" smtClean="0"/>
              <a:t>gehe</a:t>
            </a:r>
            <a:r>
              <a:rPr lang="nl-NL" sz="2000" dirty="0" smtClean="0"/>
              <a:t> </a:t>
            </a:r>
            <a:r>
              <a:rPr lang="nl-NL" sz="2000" dirty="0" err="1" smtClean="0"/>
              <a:t>mit</a:t>
            </a:r>
            <a:r>
              <a:rPr lang="nl-NL" sz="2000" dirty="0" smtClean="0"/>
              <a:t> </a:t>
            </a:r>
            <a:r>
              <a:rPr lang="nl-NL" sz="2000" dirty="0" err="1" smtClean="0"/>
              <a:t>ein</a:t>
            </a:r>
            <a:r>
              <a:rPr lang="nl-NL" sz="2000" dirty="0" smtClean="0"/>
              <a:t>......... </a:t>
            </a:r>
            <a:r>
              <a:rPr lang="nl-NL" sz="2000" dirty="0" err="1" smtClean="0"/>
              <a:t>älter</a:t>
            </a:r>
            <a:r>
              <a:rPr lang="nl-NL" sz="2000" dirty="0" smtClean="0"/>
              <a:t>.........</a:t>
            </a:r>
            <a:r>
              <a:rPr lang="nl-NL" sz="2000" dirty="0" err="1" smtClean="0"/>
              <a:t>Bruder</a:t>
            </a:r>
            <a:r>
              <a:rPr lang="nl-NL" sz="2000" dirty="0" smtClean="0"/>
              <a:t> </a:t>
            </a:r>
            <a:r>
              <a:rPr lang="nl-NL" sz="2000" dirty="0" err="1" smtClean="0"/>
              <a:t>zum</a:t>
            </a:r>
            <a:r>
              <a:rPr lang="nl-NL" sz="2000" dirty="0" smtClean="0"/>
              <a:t> </a:t>
            </a:r>
            <a:r>
              <a:rPr lang="nl-NL" sz="2000" dirty="0" err="1" smtClean="0"/>
              <a:t>Fest</a:t>
            </a:r>
            <a:r>
              <a:rPr lang="nl-NL" sz="2000" dirty="0" smtClean="0"/>
              <a:t>.</a:t>
            </a:r>
            <a:endParaRPr lang="nl-NL" sz="2000" dirty="0"/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de-DE" sz="2000" dirty="0"/>
              <a:t>Außer </a:t>
            </a:r>
            <a:r>
              <a:rPr lang="de-DE" sz="2000" dirty="0" smtClean="0"/>
              <a:t>mein..... Schwester kamen auch noch ihr..... Mann und ihr.... Kinder.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de-DE" sz="2000" dirty="0" smtClean="0"/>
              <a:t>Durch dies..... klein.....  Betrag wurde das Limit Ihr.... Konto... überschritten.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de-DE" sz="2000" dirty="0" smtClean="0"/>
              <a:t>Das Auto fuhr gegen dies..... neu...... rot....... Fahrrad.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de-DE" sz="2000" dirty="0" smtClean="0"/>
              <a:t>Die Vase steht auf d......... rot........ Tisch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de-DE" sz="2000" dirty="0" smtClean="0"/>
              <a:t>Ich stelle d..... Kaffee-Tasse neben dies....... alt........ Vase.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de-DE" sz="2000" dirty="0" smtClean="0"/>
              <a:t>Die Schlange saß zwischen d....... spitz........ </a:t>
            </a:r>
            <a:r>
              <a:rPr lang="de-DE" sz="2000" dirty="0" smtClean="0"/>
              <a:t>Steine.</a:t>
            </a:r>
            <a:r>
              <a:rPr lang="de-DE" sz="2000" dirty="0" smtClean="0"/>
              <a:t>... 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de-DE" sz="2000" dirty="0" smtClean="0"/>
              <a:t>Ich parkte mein Auto vor d....... alt...... gelb.....  rostig.......... Wagen.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592575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5-16 om 03.36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925"/>
            <a:ext cx="4610100" cy="1295400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254000" y="1381125"/>
            <a:ext cx="6761612" cy="5144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000" dirty="0" smtClean="0"/>
              <a:t>D... Lehrer ist ein nett......... Mann.</a:t>
            </a:r>
          </a:p>
          <a:p>
            <a:pPr>
              <a:lnSpc>
                <a:spcPct val="150000"/>
              </a:lnSpc>
            </a:pPr>
            <a:r>
              <a:rPr lang="de-DE" sz="2000" dirty="0" smtClean="0"/>
              <a:t>Ein..... klein....  Junge wird später ein.... groß....... Mann werden.</a:t>
            </a:r>
          </a:p>
          <a:p>
            <a:pPr>
              <a:lnSpc>
                <a:spcPct val="150000"/>
              </a:lnSpc>
            </a:pPr>
            <a:r>
              <a:rPr lang="de-DE" sz="2000" dirty="0" smtClean="0"/>
              <a:t>D... klein... Mann ist d.... Lehrer d.....  schlau.....  Schüler...</a:t>
            </a:r>
          </a:p>
          <a:p>
            <a:pPr>
              <a:lnSpc>
                <a:spcPct val="150000"/>
              </a:lnSpc>
            </a:pPr>
            <a:r>
              <a:rPr lang="de-DE" sz="2000" dirty="0" smtClean="0"/>
              <a:t>Der Lehrer d...... jung...... Schüler.... ist der Beste.</a:t>
            </a:r>
          </a:p>
          <a:p>
            <a:pPr>
              <a:lnSpc>
                <a:spcPct val="150000"/>
              </a:lnSpc>
            </a:pPr>
            <a:r>
              <a:rPr lang="de-DE" sz="2000" dirty="0" smtClean="0"/>
              <a:t>Die Frau dies...... alt..... Mann..... ist noch immer sehr verliebt.</a:t>
            </a:r>
          </a:p>
          <a:p>
            <a:pPr>
              <a:lnSpc>
                <a:spcPct val="150000"/>
              </a:lnSpc>
            </a:pPr>
            <a:r>
              <a:rPr lang="de-DE" sz="2000" dirty="0" smtClean="0"/>
              <a:t>Die Kinder dies...... lieb.... Eltern... sind sehr stolz.</a:t>
            </a:r>
          </a:p>
          <a:p>
            <a:pPr>
              <a:lnSpc>
                <a:spcPct val="150000"/>
              </a:lnSpc>
            </a:pPr>
            <a:r>
              <a:rPr lang="de-DE" sz="2000" dirty="0" smtClean="0"/>
              <a:t>Wir geben Ihr..... lieb..... Frau Recht.</a:t>
            </a:r>
          </a:p>
          <a:p>
            <a:pPr>
              <a:lnSpc>
                <a:spcPct val="150000"/>
              </a:lnSpc>
            </a:pPr>
            <a:r>
              <a:rPr lang="de-DE" sz="2000" dirty="0" smtClean="0"/>
              <a:t>Der Kellner schenkt d..... Gäste...... die Gläser voll.</a:t>
            </a:r>
          </a:p>
          <a:p>
            <a:pPr>
              <a:lnSpc>
                <a:spcPct val="150000"/>
              </a:lnSpc>
            </a:pPr>
            <a:r>
              <a:rPr lang="de-DE" sz="2000" dirty="0" smtClean="0"/>
              <a:t>Kaufst du dein...... lieb...... Mutter ein Geschenk?</a:t>
            </a:r>
          </a:p>
          <a:p>
            <a:pPr>
              <a:lnSpc>
                <a:spcPct val="150000"/>
              </a:lnSpc>
            </a:pPr>
            <a:r>
              <a:rPr lang="de-DE" sz="2000" dirty="0" smtClean="0"/>
              <a:t>Ich sehe euer....... lieb...... Tante  schon</a:t>
            </a:r>
          </a:p>
          <a:p>
            <a:pPr>
              <a:lnSpc>
                <a:spcPct val="150000"/>
              </a:lnSpc>
            </a:pPr>
            <a:r>
              <a:rPr lang="de-DE" sz="2000" dirty="0" smtClean="0"/>
              <a:t>Haben Sie unser..... lieb......... klein..... Kinder gesehen?</a:t>
            </a:r>
          </a:p>
        </p:txBody>
      </p:sp>
    </p:spTree>
    <p:extLst>
      <p:ext uri="{BB962C8B-B14F-4D97-AF65-F5344CB8AC3E}">
        <p14:creationId xmlns:p14="http://schemas.microsoft.com/office/powerpoint/2010/main" val="9424805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angrenzing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Aangrenzing.thmx</Template>
  <TotalTime>112</TotalTime>
  <Words>670</Words>
  <Application>Microsoft Macintosh PowerPoint</Application>
  <PresentationFormat>Diavoorstelling (4:3)</PresentationFormat>
  <Paragraphs>33</Paragraphs>
  <Slides>4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5" baseType="lpstr">
      <vt:lpstr>Aangrenzing</vt:lpstr>
      <vt:lpstr>Grammatik Deutsch extra Übungen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Grammatik Deutsch extra Übungen</dc:title>
  <dc:creator>corine gerarts</dc:creator>
  <cp:lastModifiedBy>corine gerarts</cp:lastModifiedBy>
  <cp:revision>29</cp:revision>
  <dcterms:created xsi:type="dcterms:W3CDTF">2016-05-16T00:55:26Z</dcterms:created>
  <dcterms:modified xsi:type="dcterms:W3CDTF">2016-05-19T13:27:07Z</dcterms:modified>
</cp:coreProperties>
</file>