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6" r:id="rId8"/>
    <p:sldId id="263" r:id="rId9"/>
    <p:sldId id="267" r:id="rId10"/>
    <p:sldId id="264" r:id="rId11"/>
    <p:sldId id="265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-8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EB96D-75D5-BC4D-9831-15AC8BE21E81}" type="datetimeFigureOut">
              <a:rPr lang="nl-NL" smtClean="0"/>
              <a:t>24-08-16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7CBC7-6DE1-B142-A331-A52BEB1161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1740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EB96D-75D5-BC4D-9831-15AC8BE21E81}" type="datetimeFigureOut">
              <a:rPr lang="nl-NL" smtClean="0"/>
              <a:t>24-08-16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7CBC7-6DE1-B142-A331-A52BEB1161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365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EB96D-75D5-BC4D-9831-15AC8BE21E81}" type="datetimeFigureOut">
              <a:rPr lang="nl-NL" smtClean="0"/>
              <a:t>24-08-16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7CBC7-6DE1-B142-A331-A52BEB1161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1848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EB96D-75D5-BC4D-9831-15AC8BE21E81}" type="datetimeFigureOut">
              <a:rPr lang="nl-NL" smtClean="0"/>
              <a:t>24-08-16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7CBC7-6DE1-B142-A331-A52BEB1161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1263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EB96D-75D5-BC4D-9831-15AC8BE21E81}" type="datetimeFigureOut">
              <a:rPr lang="nl-NL" smtClean="0"/>
              <a:t>24-08-16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7CBC7-6DE1-B142-A331-A52BEB1161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5513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EB96D-75D5-BC4D-9831-15AC8BE21E81}" type="datetimeFigureOut">
              <a:rPr lang="nl-NL" smtClean="0"/>
              <a:t>24-08-16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7CBC7-6DE1-B142-A331-A52BEB1161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4088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EB96D-75D5-BC4D-9831-15AC8BE21E81}" type="datetimeFigureOut">
              <a:rPr lang="nl-NL" smtClean="0"/>
              <a:t>24-08-16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7CBC7-6DE1-B142-A331-A52BEB1161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0797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EB96D-75D5-BC4D-9831-15AC8BE21E81}" type="datetimeFigureOut">
              <a:rPr lang="nl-NL" smtClean="0"/>
              <a:t>24-08-16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7CBC7-6DE1-B142-A331-A52BEB1161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4533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EB96D-75D5-BC4D-9831-15AC8BE21E81}" type="datetimeFigureOut">
              <a:rPr lang="nl-NL" smtClean="0"/>
              <a:t>24-08-16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7CBC7-6DE1-B142-A331-A52BEB1161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1099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EB96D-75D5-BC4D-9831-15AC8BE21E81}" type="datetimeFigureOut">
              <a:rPr lang="nl-NL" smtClean="0"/>
              <a:t>24-08-16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7CBC7-6DE1-B142-A331-A52BEB1161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9354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EB96D-75D5-BC4D-9831-15AC8BE21E81}" type="datetimeFigureOut">
              <a:rPr lang="nl-NL" smtClean="0"/>
              <a:t>24-08-16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7CBC7-6DE1-B142-A331-A52BEB1161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8778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EB96D-75D5-BC4D-9831-15AC8BE21E81}" type="datetimeFigureOut">
              <a:rPr lang="nl-NL" smtClean="0"/>
              <a:t>24-08-16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7CBC7-6DE1-B142-A331-A52BEB1161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9253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725774" y="66520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pic>
        <p:nvPicPr>
          <p:cNvPr id="3" name="Afbeelding 2" descr="Schermafbeelding 2016-08-24 om 22.41.5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66" y="-1"/>
            <a:ext cx="7281996" cy="682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873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8-24 om 22.43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76" y="0"/>
            <a:ext cx="50849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334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8-24 om 22.45.4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92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962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8-24 om 22.47.3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15" y="0"/>
            <a:ext cx="8802945" cy="592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424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8-24 om 22.47.0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62" y="-1"/>
            <a:ext cx="9224562" cy="616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446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8-24 om 22.49.5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211" y="1096618"/>
            <a:ext cx="2349500" cy="2070100"/>
          </a:xfrm>
          <a:prstGeom prst="rect">
            <a:avLst/>
          </a:prstGeom>
        </p:spPr>
      </p:pic>
      <p:pic>
        <p:nvPicPr>
          <p:cNvPr id="3" name="Afbeelding 2" descr="Schermafbeelding 2016-08-24 om 22.49.4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81" y="272128"/>
            <a:ext cx="1943100" cy="2032000"/>
          </a:xfrm>
          <a:prstGeom prst="rect">
            <a:avLst/>
          </a:prstGeom>
        </p:spPr>
      </p:pic>
      <p:pic>
        <p:nvPicPr>
          <p:cNvPr id="4" name="Afbeelding 3" descr="Schermafbeelding 2016-08-24 om 22.50.0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3933710"/>
            <a:ext cx="2057400" cy="1778000"/>
          </a:xfrm>
          <a:prstGeom prst="rect">
            <a:avLst/>
          </a:prstGeom>
        </p:spPr>
      </p:pic>
      <p:pic>
        <p:nvPicPr>
          <p:cNvPr id="5" name="Afbeelding 4" descr="Schermafbeelding 2016-08-24 om 22.49.4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8" y="3792479"/>
            <a:ext cx="2806700" cy="2755900"/>
          </a:xfrm>
          <a:prstGeom prst="rect">
            <a:avLst/>
          </a:prstGeom>
        </p:spPr>
      </p:pic>
      <p:pic>
        <p:nvPicPr>
          <p:cNvPr id="6" name="Afbeelding 5" descr="Schermafbeelding 2016-08-24 om 22.49.5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400" y="3792479"/>
            <a:ext cx="3251200" cy="2641600"/>
          </a:xfrm>
          <a:prstGeom prst="rect">
            <a:avLst/>
          </a:prstGeom>
        </p:spPr>
      </p:pic>
      <p:pic>
        <p:nvPicPr>
          <p:cNvPr id="7" name="Afbeelding 6" descr="Schermafbeelding 2016-08-24 om 22.50.2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201" y="1708289"/>
            <a:ext cx="1832398" cy="181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112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8-24 om 22.50.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67300" cy="1231900"/>
          </a:xfrm>
          <a:prstGeom prst="rect">
            <a:avLst/>
          </a:prstGeom>
        </p:spPr>
      </p:pic>
      <p:pic>
        <p:nvPicPr>
          <p:cNvPr id="3" name="Afbeelding 2" descr="Schermafbeelding 2016-08-24 om 22.53.1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761" y="0"/>
            <a:ext cx="1422400" cy="1866900"/>
          </a:xfrm>
          <a:prstGeom prst="rect">
            <a:avLst/>
          </a:prstGeom>
        </p:spPr>
      </p:pic>
      <p:pic>
        <p:nvPicPr>
          <p:cNvPr id="4" name="Afbeelding 3" descr="Schermafbeelding 2016-08-24 om 22.53.3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878625"/>
            <a:ext cx="2971800" cy="2425700"/>
          </a:xfrm>
          <a:prstGeom prst="rect">
            <a:avLst/>
          </a:prstGeom>
        </p:spPr>
      </p:pic>
      <p:pic>
        <p:nvPicPr>
          <p:cNvPr id="5" name="Afbeelding 4" descr="Schermafbeelding 2016-08-24 om 22.52.1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4237"/>
            <a:ext cx="2819400" cy="1917700"/>
          </a:xfrm>
          <a:prstGeom prst="rect">
            <a:avLst/>
          </a:prstGeom>
        </p:spPr>
      </p:pic>
      <p:pic>
        <p:nvPicPr>
          <p:cNvPr id="6" name="Afbeelding 5" descr="Schermafbeelding 2016-08-24 om 22.52.2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39" y="4559300"/>
            <a:ext cx="2781300" cy="2298700"/>
          </a:xfrm>
          <a:prstGeom prst="rect">
            <a:avLst/>
          </a:prstGeom>
        </p:spPr>
      </p:pic>
      <p:pic>
        <p:nvPicPr>
          <p:cNvPr id="7" name="Afbeelding 6" descr="Schermafbeelding 2016-08-24 om 22.53.0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159" y="1343381"/>
            <a:ext cx="1473200" cy="850900"/>
          </a:xfrm>
          <a:prstGeom prst="rect">
            <a:avLst/>
          </a:prstGeom>
        </p:spPr>
      </p:pic>
      <p:pic>
        <p:nvPicPr>
          <p:cNvPr id="8" name="Afbeelding 7" descr="Schermafbeelding 2016-08-24 om 22.52.54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0" y="4738857"/>
            <a:ext cx="3302000" cy="2108200"/>
          </a:xfrm>
          <a:prstGeom prst="rect">
            <a:avLst/>
          </a:prstGeom>
        </p:spPr>
      </p:pic>
      <p:pic>
        <p:nvPicPr>
          <p:cNvPr id="9" name="Afbeelding 8" descr="Schermafbeelding 2016-08-24 om 22.52.35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439" y="3064422"/>
            <a:ext cx="3354648" cy="110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093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8-24 om 22.55.2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523" y="-1"/>
            <a:ext cx="4703791" cy="3191199"/>
          </a:xfrm>
          <a:prstGeom prst="rect">
            <a:avLst/>
          </a:prstGeom>
        </p:spPr>
      </p:pic>
      <p:pic>
        <p:nvPicPr>
          <p:cNvPr id="3" name="Afbeelding 2" descr="Schermafbeelding 2016-08-24 om 22.55.3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020" y="2721279"/>
            <a:ext cx="3561980" cy="368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767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8-24 om 22.57.5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093" y="451093"/>
            <a:ext cx="2921000" cy="1244600"/>
          </a:xfrm>
          <a:prstGeom prst="rect">
            <a:avLst/>
          </a:prstGeom>
        </p:spPr>
      </p:pic>
      <p:pic>
        <p:nvPicPr>
          <p:cNvPr id="3" name="Afbeelding 2" descr="Schermafbeelding 2016-08-24 om 22.57.2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700" y="2227457"/>
            <a:ext cx="2527300" cy="2197100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982819" y="5623976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Joachim </a:t>
            </a:r>
            <a:r>
              <a:rPr lang="nl-NL" dirty="0" err="1" smtClean="0"/>
              <a:t>Gauck</a:t>
            </a:r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5957397" y="5623976"/>
            <a:ext cx="165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A ......................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39079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8-24 om 22.56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01" y="0"/>
            <a:ext cx="3606800" cy="2247900"/>
          </a:xfrm>
          <a:prstGeom prst="rect">
            <a:avLst/>
          </a:prstGeom>
        </p:spPr>
      </p:pic>
      <p:pic>
        <p:nvPicPr>
          <p:cNvPr id="3" name="Afbeelding 2" descr="Schermafbeelding 2016-08-24 om 22.57.0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700" y="1197296"/>
            <a:ext cx="3416300" cy="2413000"/>
          </a:xfrm>
          <a:prstGeom prst="rect">
            <a:avLst/>
          </a:prstGeom>
        </p:spPr>
      </p:pic>
      <p:pic>
        <p:nvPicPr>
          <p:cNvPr id="4" name="Afbeelding 3" descr="Schermafbeelding 2016-08-24 om 22.56.5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79" y="3018771"/>
            <a:ext cx="3263900" cy="1219200"/>
          </a:xfrm>
          <a:prstGeom prst="rect">
            <a:avLst/>
          </a:prstGeom>
        </p:spPr>
      </p:pic>
      <p:pic>
        <p:nvPicPr>
          <p:cNvPr id="5" name="Afbeelding 4" descr="Schermafbeelding 2016-08-24 om 22.56.38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266" y="4194060"/>
            <a:ext cx="3429000" cy="1257300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7318224" y="710556"/>
            <a:ext cx="1199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 smtClean="0"/>
              <a:t>Lebkuchen</a:t>
            </a:r>
            <a:endParaRPr lang="nl-NL" dirty="0"/>
          </a:p>
        </p:txBody>
      </p:sp>
      <p:sp>
        <p:nvSpPr>
          <p:cNvPr id="7" name="Tekstvak 6"/>
          <p:cNvSpPr txBox="1"/>
          <p:nvPr/>
        </p:nvSpPr>
        <p:spPr>
          <a:xfrm>
            <a:off x="4082480" y="408192"/>
            <a:ext cx="835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 smtClean="0"/>
              <a:t>Pretzel</a:t>
            </a:r>
            <a:endParaRPr lang="nl-NL" dirty="0"/>
          </a:p>
        </p:txBody>
      </p:sp>
      <p:sp>
        <p:nvSpPr>
          <p:cNvPr id="8" name="Tekstvak 7"/>
          <p:cNvSpPr txBox="1"/>
          <p:nvPr/>
        </p:nvSpPr>
        <p:spPr>
          <a:xfrm>
            <a:off x="1557391" y="4611055"/>
            <a:ext cx="1112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 smtClean="0"/>
              <a:t>Bratwurst</a:t>
            </a:r>
            <a:endParaRPr lang="nl-NL" dirty="0"/>
          </a:p>
        </p:txBody>
      </p:sp>
      <p:sp>
        <p:nvSpPr>
          <p:cNvPr id="9" name="Tekstvak 8"/>
          <p:cNvSpPr txBox="1"/>
          <p:nvPr/>
        </p:nvSpPr>
        <p:spPr>
          <a:xfrm>
            <a:off x="6864615" y="5729803"/>
            <a:ext cx="1000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mtClean="0"/>
              <a:t>..............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50903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8-24 om 22.56.4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15" y="715930"/>
            <a:ext cx="5566786" cy="1823930"/>
          </a:xfrm>
          <a:prstGeom prst="rect">
            <a:avLst/>
          </a:prstGeom>
        </p:spPr>
      </p:pic>
      <p:pic>
        <p:nvPicPr>
          <p:cNvPr id="3" name="Afbeelding 2" descr="Schermafbeelding 2016-08-24 om 22.57.1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094" y="2013400"/>
            <a:ext cx="4240906" cy="318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220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1632992" y="1043157"/>
            <a:ext cx="2356159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Inwoners ? </a:t>
            </a:r>
          </a:p>
          <a:p>
            <a:endParaRPr lang="nl-NL" dirty="0"/>
          </a:p>
          <a:p>
            <a:endParaRPr lang="nl-NL" dirty="0" smtClean="0"/>
          </a:p>
          <a:p>
            <a:r>
              <a:rPr lang="nl-NL" dirty="0" smtClean="0"/>
              <a:t>Groter dan Nederland?</a:t>
            </a:r>
          </a:p>
          <a:p>
            <a:endParaRPr lang="nl-NL" dirty="0" smtClean="0"/>
          </a:p>
          <a:p>
            <a:endParaRPr lang="nl-NL" dirty="0"/>
          </a:p>
          <a:p>
            <a:r>
              <a:rPr lang="nl-NL" dirty="0"/>
              <a:t>?</a:t>
            </a:r>
            <a:r>
              <a:rPr lang="nl-NL" dirty="0" smtClean="0"/>
              <a:t> provincies </a:t>
            </a:r>
            <a:r>
              <a:rPr lang="nl-NL" dirty="0" err="1" smtClean="0"/>
              <a:t>Ned</a:t>
            </a:r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r>
              <a:rPr lang="nl-NL" dirty="0" smtClean="0"/>
              <a:t>? </a:t>
            </a:r>
            <a:r>
              <a:rPr lang="nl-NL" dirty="0" err="1" smtClean="0"/>
              <a:t>Bundesl</a:t>
            </a:r>
            <a:r>
              <a:rPr lang="nl-NL" dirty="0" err="1" smtClean="0"/>
              <a:t>änder</a:t>
            </a:r>
            <a:r>
              <a:rPr lang="nl-NL" dirty="0" smtClean="0"/>
              <a:t> 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82098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2585571" y="2071195"/>
            <a:ext cx="81641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17 </a:t>
            </a:r>
            <a:r>
              <a:rPr lang="nl-NL" dirty="0" err="1" smtClean="0"/>
              <a:t>milj</a:t>
            </a:r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  <a:p>
            <a:r>
              <a:rPr lang="nl-NL" dirty="0" smtClean="0"/>
              <a:t>8,6 x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2903097" y="4384282"/>
            <a:ext cx="125001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12 </a:t>
            </a:r>
            <a:r>
              <a:rPr lang="nl-NL" dirty="0" err="1" smtClean="0"/>
              <a:t>prov</a:t>
            </a:r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  <a:p>
            <a:r>
              <a:rPr lang="nl-NL" dirty="0" smtClean="0"/>
              <a:t>16 B </a:t>
            </a:r>
            <a:r>
              <a:rPr lang="nl-NL" dirty="0" err="1" smtClean="0"/>
              <a:t>l</a:t>
            </a:r>
            <a:r>
              <a:rPr lang="nl-NL" dirty="0" err="1" smtClean="0"/>
              <a:t>änder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020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8-24 om 23.11.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32" y="0"/>
            <a:ext cx="520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0273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4593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2028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63</Words>
  <Application>Microsoft Macintosh PowerPoint</Application>
  <PresentationFormat>Diavoorstelling (4:3)</PresentationFormat>
  <Paragraphs>26</Paragraphs>
  <Slides>16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17" baseType="lpstr"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corine gerarts</dc:creator>
  <cp:lastModifiedBy>corine gerarts</cp:lastModifiedBy>
  <cp:revision>8</cp:revision>
  <dcterms:created xsi:type="dcterms:W3CDTF">2016-08-24T20:28:08Z</dcterms:created>
  <dcterms:modified xsi:type="dcterms:W3CDTF">2016-08-24T21:14:00Z</dcterms:modified>
</cp:coreProperties>
</file>