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1" r:id="rId3"/>
    <p:sldId id="260" r:id="rId4"/>
    <p:sldId id="258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76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28-01-18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28-01-18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28-01-18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28-01-18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28-01-18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28-01-18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28-01-18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28-01-18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28-01-18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28-01-18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28-01-18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28-01-18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nl-NL" smtClean="0"/>
              <a:t>Titelstijl van model bewerken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28-01-18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8-01-28 om 14.11.5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70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8-01-28 om 14.12.3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605" y="0"/>
            <a:ext cx="75053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583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Schermafbeelding 2018-01-28 om 14.12.0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92" y="0"/>
            <a:ext cx="84759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931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hermafbeelding 2018-01-28 om 14.12.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218" y="0"/>
            <a:ext cx="79217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117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65526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iesj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Briesje.thmx</Template>
  <TotalTime>3</TotalTime>
  <Words>0</Words>
  <Application>Microsoft Macintosh PowerPoint</Application>
  <PresentationFormat>Diavoorstelling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6" baseType="lpstr">
      <vt:lpstr>Briesje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corine gerarts</dc:creator>
  <cp:lastModifiedBy>corine gerarts</cp:lastModifiedBy>
  <cp:revision>1</cp:revision>
  <dcterms:created xsi:type="dcterms:W3CDTF">2018-01-28T13:11:03Z</dcterms:created>
  <dcterms:modified xsi:type="dcterms:W3CDTF">2018-01-28T13:14:41Z</dcterms:modified>
</cp:coreProperties>
</file>