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60" r:id="rId4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4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297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790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072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756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984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763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657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0829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515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9072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762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C804B-77F4-7144-BD13-1FB8E2EC6339}" type="datetimeFigureOut">
              <a:rPr lang="nl-NL" smtClean="0"/>
              <a:t>18-12-17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E680B-E6FC-7A4C-A20D-C725F66F8C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000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49165" y="41821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077651" y="6029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050933"/>
              </p:ext>
            </p:extLst>
          </p:nvPr>
        </p:nvGraphicFramePr>
        <p:xfrm>
          <a:off x="354568" y="170385"/>
          <a:ext cx="8491339" cy="406766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813817"/>
                <a:gridCol w="1696960"/>
                <a:gridCol w="1631134"/>
                <a:gridCol w="1693391"/>
                <a:gridCol w="1656037"/>
              </a:tblGrid>
              <a:tr h="798851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798851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5671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 smtClean="0"/>
                        <a:t>2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</a:p>
                    <a:p>
                      <a:r>
                        <a:rPr lang="nl-NL" dirty="0" smtClean="0"/>
                        <a:t>van hem 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</a:t>
                      </a:r>
                      <a:r>
                        <a:rPr lang="nl-NL" dirty="0" err="1" smtClean="0"/>
                        <a:t>Mann</a:t>
                      </a:r>
                      <a:r>
                        <a:rPr lang="nl-NL" sz="2000" b="1" dirty="0" err="1" smtClean="0"/>
                        <a:t>es</a:t>
                      </a:r>
                      <a:endParaRPr lang="nl-NL" sz="2000" b="1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eines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smtClean="0">
                          <a:solidFill>
                            <a:schemeClr val="tx1"/>
                          </a:solidFill>
                        </a:rPr>
                        <a:t>Club</a:t>
                      </a:r>
                      <a:r>
                        <a:rPr lang="nl-NL" sz="2000" b="1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nl-N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Museum</a:t>
                      </a:r>
                      <a:r>
                        <a:rPr lang="nl-NL" sz="2000" b="1" dirty="0" smtClean="0"/>
                        <a:t>s</a:t>
                      </a:r>
                      <a:endParaRPr lang="nl-NL" sz="2000" b="1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eines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dirty="0" err="1" smtClean="0">
                          <a:solidFill>
                            <a:srgbClr val="000000"/>
                          </a:solidFill>
                        </a:rPr>
                        <a:t>Kind</a:t>
                      </a:r>
                      <a:r>
                        <a:rPr lang="nl-NL" sz="2000" b="1" dirty="0" err="1" smtClean="0">
                          <a:solidFill>
                            <a:srgbClr val="000000"/>
                          </a:solidFill>
                        </a:rPr>
                        <a:t>es</a:t>
                      </a:r>
                      <a:endParaRPr lang="nl-NL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988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</a:t>
                      </a:r>
                      <a:r>
                        <a:rPr lang="nl-NL" sz="2000" b="1" dirty="0" err="1" smtClean="0"/>
                        <a:t>n</a:t>
                      </a:r>
                      <a:endParaRPr lang="nl-NL" sz="2000" b="1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r>
                        <a:rPr lang="nl-NL" dirty="0" smtClean="0">
                          <a:solidFill>
                            <a:srgbClr val="FF0000"/>
                          </a:solidFill>
                        </a:rPr>
                        <a:t>          </a:t>
                      </a:r>
                      <a:r>
                        <a:rPr lang="nl-NL" sz="2000" b="1" dirty="0" smtClean="0">
                          <a:solidFill>
                            <a:srgbClr val="FF0000"/>
                          </a:solidFill>
                        </a:rPr>
                        <a:t>+n</a:t>
                      </a:r>
                      <a:endParaRPr lang="nl-NL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98851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449165" y="4385014"/>
            <a:ext cx="6124209" cy="2423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nl-NL" sz="3200" b="1" dirty="0" smtClean="0"/>
              <a:t>Hij  1</a:t>
            </a:r>
            <a:r>
              <a:rPr lang="nl-NL" sz="3200" b="1" baseline="30000" dirty="0" smtClean="0"/>
              <a:t>e                onderwerp</a:t>
            </a:r>
            <a:endParaRPr lang="nl-NL" sz="3200" b="1" dirty="0" smtClean="0"/>
          </a:p>
          <a:p>
            <a:pPr>
              <a:lnSpc>
                <a:spcPct val="80000"/>
              </a:lnSpc>
            </a:pPr>
            <a:endParaRPr lang="nl-NL" sz="2000" b="1" dirty="0"/>
          </a:p>
          <a:p>
            <a:pPr>
              <a:lnSpc>
                <a:spcPct val="80000"/>
              </a:lnSpc>
            </a:pPr>
            <a:r>
              <a:rPr lang="nl-NL" sz="3200" b="1" dirty="0"/>
              <a:t>V</a:t>
            </a:r>
            <a:r>
              <a:rPr lang="nl-NL" sz="3200" b="1" dirty="0" smtClean="0"/>
              <a:t>an </a:t>
            </a:r>
            <a:r>
              <a:rPr lang="nl-NL" sz="3200" b="1" dirty="0" smtClean="0"/>
              <a:t>hem   </a:t>
            </a:r>
            <a:r>
              <a:rPr lang="nl-NL" sz="3200" b="1" dirty="0" smtClean="0"/>
              <a:t>2</a:t>
            </a:r>
            <a:r>
              <a:rPr lang="nl-NL" sz="3200" b="1" baseline="30000" dirty="0" smtClean="0"/>
              <a:t>e</a:t>
            </a:r>
            <a:r>
              <a:rPr lang="nl-NL" sz="3200" b="1" dirty="0" smtClean="0"/>
              <a:t>     </a:t>
            </a:r>
            <a:r>
              <a:rPr lang="nl-NL" b="1" dirty="0">
                <a:sym typeface="Wingdings"/>
              </a:rPr>
              <a:t>hulpmiddel </a:t>
            </a:r>
            <a:r>
              <a:rPr lang="nl-NL" b="1" dirty="0" smtClean="0">
                <a:sym typeface="Wingdings"/>
              </a:rPr>
              <a:t>van- </a:t>
            </a:r>
            <a:r>
              <a:rPr lang="nl-NL" sz="2400" b="1" dirty="0">
                <a:sym typeface="Wingdings"/>
              </a:rPr>
              <a:t>hem</a:t>
            </a:r>
            <a:r>
              <a:rPr lang="nl-NL" b="1" dirty="0">
                <a:sym typeface="Wingdings"/>
              </a:rPr>
              <a:t>-regel</a:t>
            </a:r>
            <a:endParaRPr lang="nl-NL" sz="1600" b="1" dirty="0"/>
          </a:p>
          <a:p>
            <a:pPr>
              <a:lnSpc>
                <a:spcPct val="80000"/>
              </a:lnSpc>
            </a:pPr>
            <a:endParaRPr lang="nl-NL" sz="2000" b="1" dirty="0" smtClean="0"/>
          </a:p>
          <a:p>
            <a:pPr>
              <a:lnSpc>
                <a:spcPct val="80000"/>
              </a:lnSpc>
            </a:pPr>
            <a:r>
              <a:rPr lang="nl-NL" sz="3200" b="1" dirty="0" smtClean="0"/>
              <a:t>Aan </a:t>
            </a:r>
            <a:r>
              <a:rPr lang="nl-NL" sz="3200" b="1" dirty="0" smtClean="0"/>
              <a:t>hem  3</a:t>
            </a:r>
            <a:r>
              <a:rPr lang="nl-NL" sz="3200" b="1" baseline="30000" dirty="0" smtClean="0"/>
              <a:t>e</a:t>
            </a:r>
            <a:r>
              <a:rPr lang="nl-NL" sz="3200" b="1" dirty="0" smtClean="0"/>
              <a:t>    </a:t>
            </a:r>
            <a:r>
              <a:rPr lang="nl-NL" b="1" dirty="0">
                <a:sym typeface="Wingdings"/>
              </a:rPr>
              <a:t>hulpmiddel </a:t>
            </a:r>
            <a:r>
              <a:rPr lang="nl-NL" b="1" dirty="0" smtClean="0">
                <a:sym typeface="Wingdings"/>
              </a:rPr>
              <a:t>aan/voor - </a:t>
            </a:r>
            <a:r>
              <a:rPr lang="nl-NL" sz="2400" b="1" dirty="0" smtClean="0">
                <a:sym typeface="Wingdings"/>
              </a:rPr>
              <a:t>hem</a:t>
            </a:r>
            <a:r>
              <a:rPr lang="nl-NL" b="1" dirty="0">
                <a:sym typeface="Wingdings"/>
              </a:rPr>
              <a:t>-</a:t>
            </a:r>
            <a:r>
              <a:rPr lang="nl-NL" b="1" dirty="0" smtClean="0">
                <a:sym typeface="Wingdings"/>
              </a:rPr>
              <a:t>regel</a:t>
            </a:r>
            <a:endParaRPr lang="nl-NL" sz="3200" b="1" dirty="0" smtClean="0"/>
          </a:p>
          <a:p>
            <a:pPr>
              <a:lnSpc>
                <a:spcPct val="80000"/>
              </a:lnSpc>
            </a:pPr>
            <a:endParaRPr lang="nl-NL" sz="2000" b="1" dirty="0"/>
          </a:p>
          <a:p>
            <a:pPr>
              <a:lnSpc>
                <a:spcPct val="80000"/>
              </a:lnSpc>
            </a:pPr>
            <a:r>
              <a:rPr lang="nl-NL" sz="3200" b="1" dirty="0" smtClean="0"/>
              <a:t>Hem   </a:t>
            </a:r>
            <a:r>
              <a:rPr lang="nl-NL" sz="3200" b="1" dirty="0" smtClean="0"/>
              <a:t>4</a:t>
            </a:r>
            <a:r>
              <a:rPr lang="nl-NL" sz="3200" b="1" baseline="30000" dirty="0" smtClean="0"/>
              <a:t>e</a:t>
            </a:r>
            <a:r>
              <a:rPr lang="nl-NL" sz="3200" b="1" dirty="0" smtClean="0"/>
              <a:t> </a:t>
            </a:r>
            <a:r>
              <a:rPr lang="nl-NL" sz="3200" b="1" dirty="0" smtClean="0">
                <a:sym typeface="Wingdings"/>
              </a:rPr>
              <a:t>          </a:t>
            </a:r>
            <a:r>
              <a:rPr lang="nl-NL" sz="2000" b="1" dirty="0" smtClean="0">
                <a:sym typeface="Wingdings"/>
              </a:rPr>
              <a:t>hulpmiddel hij-hem-regel</a:t>
            </a:r>
            <a:endParaRPr lang="nl-NL" sz="3200" b="1" dirty="0"/>
          </a:p>
        </p:txBody>
      </p:sp>
      <p:sp>
        <p:nvSpPr>
          <p:cNvPr id="6" name="Tekstvak 5"/>
          <p:cNvSpPr txBox="1"/>
          <p:nvPr/>
        </p:nvSpPr>
        <p:spPr>
          <a:xfrm>
            <a:off x="6804184" y="5762115"/>
            <a:ext cx="2391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err="1" smtClean="0">
                <a:solidFill>
                  <a:srgbClr val="FF0000"/>
                </a:solidFill>
              </a:rPr>
              <a:t>ein</a:t>
            </a:r>
            <a:r>
              <a:rPr lang="nl-NL" b="1" dirty="0" smtClean="0">
                <a:solidFill>
                  <a:srgbClr val="FF0000"/>
                </a:solidFill>
              </a:rPr>
              <a:t> </a:t>
            </a:r>
            <a:r>
              <a:rPr lang="nl-NL" b="1" dirty="0" err="1" smtClean="0">
                <a:solidFill>
                  <a:srgbClr val="FF0000"/>
                </a:solidFill>
              </a:rPr>
              <a:t>mein</a:t>
            </a:r>
            <a:r>
              <a:rPr lang="nl-NL" b="1" dirty="0" smtClean="0">
                <a:solidFill>
                  <a:srgbClr val="FF0000"/>
                </a:solidFill>
              </a:rPr>
              <a:t> dein sein </a:t>
            </a:r>
            <a:r>
              <a:rPr lang="nl-NL" b="1" dirty="0" err="1" smtClean="0">
                <a:solidFill>
                  <a:srgbClr val="FF0000"/>
                </a:solidFill>
              </a:rPr>
              <a:t>kein</a:t>
            </a:r>
            <a:endParaRPr lang="nl-NL" b="1" dirty="0" smtClean="0">
              <a:solidFill>
                <a:srgbClr val="FF0000"/>
              </a:solidFill>
            </a:endParaRPr>
          </a:p>
          <a:p>
            <a:r>
              <a:rPr lang="nl-NL" b="1" dirty="0" err="1" smtClean="0">
                <a:solidFill>
                  <a:srgbClr val="FF0000"/>
                </a:solidFill>
              </a:rPr>
              <a:t>ihr</a:t>
            </a:r>
            <a:r>
              <a:rPr lang="nl-NL" b="1" dirty="0" smtClean="0">
                <a:solidFill>
                  <a:srgbClr val="FF0000"/>
                </a:solidFill>
              </a:rPr>
              <a:t> </a:t>
            </a:r>
            <a:r>
              <a:rPr lang="nl-NL" b="1" dirty="0" err="1" smtClean="0">
                <a:solidFill>
                  <a:srgbClr val="FF0000"/>
                </a:solidFill>
              </a:rPr>
              <a:t>unser</a:t>
            </a:r>
            <a:r>
              <a:rPr lang="nl-NL" b="1" dirty="0" smtClean="0">
                <a:solidFill>
                  <a:srgbClr val="FF0000"/>
                </a:solidFill>
              </a:rPr>
              <a:t> </a:t>
            </a:r>
            <a:r>
              <a:rPr lang="nl-NL" b="1" dirty="0" err="1" smtClean="0">
                <a:solidFill>
                  <a:srgbClr val="FF0000"/>
                </a:solidFill>
              </a:rPr>
              <a:t>euer</a:t>
            </a:r>
            <a:r>
              <a:rPr lang="nl-NL" b="1" dirty="0" smtClean="0">
                <a:solidFill>
                  <a:srgbClr val="FF0000"/>
                </a:solidFill>
              </a:rPr>
              <a:t> </a:t>
            </a:r>
            <a:r>
              <a:rPr lang="nl-NL" b="1" dirty="0" err="1" smtClean="0">
                <a:solidFill>
                  <a:srgbClr val="FF0000"/>
                </a:solidFill>
              </a:rPr>
              <a:t>ihr</a:t>
            </a:r>
            <a:r>
              <a:rPr lang="nl-NL" b="1" dirty="0" smtClean="0">
                <a:solidFill>
                  <a:srgbClr val="FF0000"/>
                </a:solidFill>
              </a:rPr>
              <a:t> </a:t>
            </a:r>
            <a:r>
              <a:rPr lang="nl-NL" b="1" dirty="0" err="1" smtClean="0">
                <a:solidFill>
                  <a:srgbClr val="FF0000"/>
                </a:solidFill>
              </a:rPr>
              <a:t>Ihr</a:t>
            </a:r>
            <a:endParaRPr lang="nl-NL" b="1" dirty="0">
              <a:solidFill>
                <a:srgbClr val="FF0000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6804184" y="4739804"/>
            <a:ext cx="2339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der die das die</a:t>
            </a:r>
          </a:p>
          <a:p>
            <a:r>
              <a:rPr lang="nl-NL" b="1" dirty="0" smtClean="0"/>
              <a:t>dies...</a:t>
            </a:r>
            <a:r>
              <a:rPr lang="nl-NL" b="1" dirty="0" err="1" smtClean="0"/>
              <a:t>welch</a:t>
            </a:r>
            <a:r>
              <a:rPr lang="nl-NL" b="1" dirty="0" smtClean="0"/>
              <a:t>....</a:t>
            </a:r>
            <a:r>
              <a:rPr lang="nl-NL" b="1" dirty="0" err="1" smtClean="0"/>
              <a:t>manch</a:t>
            </a:r>
            <a:r>
              <a:rPr lang="nl-NL" b="1" dirty="0" smtClean="0"/>
              <a:t>..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354051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443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1321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157</Words>
  <Application>Microsoft Macintosh PowerPoint</Application>
  <PresentationFormat>Diavoorstelling (4:3)</PresentationFormat>
  <Paragraphs>54</Paragraphs>
  <Slides>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4" baseType="lpstr">
      <vt:lpstr>Office-thema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14</cp:revision>
  <dcterms:created xsi:type="dcterms:W3CDTF">2017-12-18T14:01:05Z</dcterms:created>
  <dcterms:modified xsi:type="dcterms:W3CDTF">2017-12-18T14:17:32Z</dcterms:modified>
</cp:coreProperties>
</file>