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1" r:id="rId6"/>
    <p:sldId id="268" r:id="rId7"/>
    <p:sldId id="263" r:id="rId8"/>
    <p:sldId id="269" r:id="rId9"/>
    <p:sldId id="270" r:id="rId10"/>
    <p:sldId id="271" r:id="rId11"/>
    <p:sldId id="272" r:id="rId12"/>
    <p:sldId id="273" r:id="rId13"/>
    <p:sldId id="274" r:id="rId14"/>
    <p:sldId id="277" r:id="rId15"/>
    <p:sldId id="278" r:id="rId16"/>
    <p:sldId id="279" r:id="rId17"/>
    <p:sldId id="275" r:id="rId18"/>
    <p:sldId id="276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bov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14-01-18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erarts-duits.n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427139" y="1598706"/>
            <a:ext cx="498445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800" b="1" dirty="0" smtClean="0"/>
              <a:t>Te leren voor </a:t>
            </a:r>
            <a:r>
              <a:rPr lang="nl-NL" sz="2800" b="1" dirty="0" err="1" smtClean="0"/>
              <a:t>Grammatik</a:t>
            </a:r>
            <a:r>
              <a:rPr lang="nl-NL" sz="2800" b="1" dirty="0" smtClean="0"/>
              <a:t>  </a:t>
            </a:r>
            <a:r>
              <a:rPr lang="nl-NL" sz="2800" b="1" dirty="0" smtClean="0"/>
              <a:t>Toets</a:t>
            </a:r>
          </a:p>
          <a:p>
            <a:pPr algn="ctr"/>
            <a:endParaRPr lang="nl-NL" sz="2800" b="1" dirty="0"/>
          </a:p>
          <a:p>
            <a:pPr algn="ctr"/>
            <a:r>
              <a:rPr lang="nl-NL" sz="2800" b="1" dirty="0" smtClean="0"/>
              <a:t> </a:t>
            </a:r>
            <a:endParaRPr lang="nl-NL" sz="2800" b="1" dirty="0" smtClean="0"/>
          </a:p>
          <a:p>
            <a:pPr algn="ctr"/>
            <a:endParaRPr lang="nl-NL" sz="2800" b="1" dirty="0"/>
          </a:p>
          <a:p>
            <a:pPr algn="ctr"/>
            <a:r>
              <a:rPr lang="nl-NL" sz="2800" b="1" dirty="0" smtClean="0"/>
              <a:t>K10   </a:t>
            </a:r>
            <a:r>
              <a:rPr lang="nl-NL" sz="2800" b="1" dirty="0" smtClean="0"/>
              <a:t>h3a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44358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67766" y="836706"/>
            <a:ext cx="4497293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TB125 </a:t>
            </a:r>
            <a:r>
              <a:rPr lang="nl-NL" sz="2800" b="1" dirty="0" smtClean="0">
                <a:sym typeface="Wingdings"/>
              </a:rPr>
              <a:t></a:t>
            </a:r>
          </a:p>
          <a:p>
            <a:endParaRPr lang="nl-NL" sz="2800" b="1" dirty="0">
              <a:sym typeface="Wingdings"/>
            </a:endParaRPr>
          </a:p>
          <a:p>
            <a:r>
              <a:rPr lang="nl-NL" sz="2800" b="1" dirty="0" smtClean="0">
                <a:sym typeface="Wingdings"/>
              </a:rPr>
              <a:t>Gebruik de woorden:</a:t>
            </a:r>
          </a:p>
          <a:p>
            <a:endParaRPr lang="nl-NL" sz="2800" b="1" dirty="0">
              <a:sym typeface="Wingdings"/>
            </a:endParaRPr>
          </a:p>
          <a:p>
            <a:r>
              <a:rPr lang="nl-NL" sz="2800" b="1" dirty="0" err="1" smtClean="0">
                <a:sym typeface="Wingdings"/>
              </a:rPr>
              <a:t>können</a:t>
            </a:r>
            <a:r>
              <a:rPr lang="nl-NL" sz="2800" b="1" dirty="0" smtClean="0">
                <a:sym typeface="Wingdings"/>
              </a:rPr>
              <a:t> </a:t>
            </a:r>
            <a:r>
              <a:rPr lang="nl-NL" sz="2800" b="1" dirty="0" err="1" smtClean="0">
                <a:sym typeface="Wingdings"/>
              </a:rPr>
              <a:t>dürfen</a:t>
            </a:r>
            <a:r>
              <a:rPr lang="nl-NL" sz="2800" b="1" dirty="0" smtClean="0">
                <a:sym typeface="Wingdings"/>
              </a:rPr>
              <a:t> wollen </a:t>
            </a:r>
            <a:r>
              <a:rPr lang="nl-NL" sz="2800" b="1" dirty="0" err="1" smtClean="0">
                <a:sym typeface="Wingdings"/>
              </a:rPr>
              <a:t>müssen</a:t>
            </a:r>
            <a:r>
              <a:rPr lang="nl-NL" sz="2800" b="1" dirty="0" smtClean="0">
                <a:sym typeface="Wingdings"/>
              </a:rPr>
              <a:t> sollen </a:t>
            </a:r>
            <a:r>
              <a:rPr lang="nl-NL" sz="2800" b="1" dirty="0" err="1" smtClean="0">
                <a:sym typeface="Wingdings"/>
              </a:rPr>
              <a:t>mögen</a:t>
            </a:r>
            <a:r>
              <a:rPr lang="nl-NL" sz="2800" b="1" dirty="0" smtClean="0">
                <a:sym typeface="Wingdings"/>
              </a:rPr>
              <a:t> wissen</a:t>
            </a:r>
          </a:p>
          <a:p>
            <a:endParaRPr lang="nl-NL" sz="2800" b="1" dirty="0">
              <a:sym typeface="Wingdings"/>
            </a:endParaRPr>
          </a:p>
          <a:p>
            <a:endParaRPr lang="nl-NL" sz="2800" b="1" dirty="0" smtClean="0">
              <a:sym typeface="Wingdings"/>
            </a:endParaRPr>
          </a:p>
          <a:p>
            <a:r>
              <a:rPr lang="nl-NL" sz="2800" b="1" dirty="0" smtClean="0">
                <a:sym typeface="Wingdings"/>
              </a:rPr>
              <a:t>In de Tegenwoordige Tijd   (OTT)</a:t>
            </a:r>
          </a:p>
          <a:p>
            <a:endParaRPr lang="nl-NL" sz="2800" b="1" dirty="0">
              <a:sym typeface="Wingdings"/>
            </a:endParaRPr>
          </a:p>
          <a:p>
            <a:endParaRPr lang="nl-NL" sz="2800" b="1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9498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105648" y="582457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3200" b="1" dirty="0"/>
              <a:t>TB125 </a:t>
            </a:r>
            <a:r>
              <a:rPr lang="nl-NL" sz="3200" b="1" dirty="0">
                <a:sym typeface="Wingdings"/>
              </a:rPr>
              <a:t></a:t>
            </a: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>
                <a:sym typeface="Wingdings"/>
              </a:rPr>
              <a:t>Gebruik de woorden:</a:t>
            </a: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 err="1" smtClean="0">
                <a:sym typeface="Wingdings"/>
              </a:rPr>
              <a:t>können</a:t>
            </a:r>
            <a:r>
              <a:rPr lang="nl-NL" sz="3200" b="1" dirty="0" smtClean="0">
                <a:sym typeface="Wingdings"/>
              </a:rPr>
              <a:t> </a:t>
            </a:r>
            <a:r>
              <a:rPr lang="nl-NL" sz="3200" b="1" dirty="0" err="1" smtClean="0">
                <a:sym typeface="Wingdings"/>
              </a:rPr>
              <a:t>dürfen</a:t>
            </a:r>
            <a:r>
              <a:rPr lang="nl-NL" sz="3200" b="1" dirty="0" smtClean="0">
                <a:sym typeface="Wingdings"/>
              </a:rPr>
              <a:t> wollen </a:t>
            </a:r>
            <a:r>
              <a:rPr lang="nl-NL" sz="3200" b="1" dirty="0" err="1" smtClean="0">
                <a:sym typeface="Wingdings"/>
              </a:rPr>
              <a:t>müssen</a:t>
            </a:r>
            <a:r>
              <a:rPr lang="nl-NL" sz="3200" b="1" dirty="0" smtClean="0">
                <a:sym typeface="Wingdings"/>
              </a:rPr>
              <a:t> sollen </a:t>
            </a:r>
            <a:r>
              <a:rPr lang="nl-NL" sz="3200" b="1" dirty="0" err="1" smtClean="0">
                <a:sym typeface="Wingdings"/>
              </a:rPr>
              <a:t>mögen</a:t>
            </a:r>
            <a:r>
              <a:rPr lang="nl-NL" sz="3200" b="1" dirty="0" smtClean="0">
                <a:sym typeface="Wingdings"/>
              </a:rPr>
              <a:t> wissen</a:t>
            </a:r>
          </a:p>
          <a:p>
            <a:endParaRPr lang="nl-NL" sz="3200" b="1" dirty="0">
              <a:sym typeface="Wingdings"/>
            </a:endParaRPr>
          </a:p>
          <a:p>
            <a:endParaRPr lang="nl-NL" sz="3200" b="1" dirty="0">
              <a:sym typeface="Wingdings"/>
            </a:endParaRPr>
          </a:p>
          <a:p>
            <a:r>
              <a:rPr lang="nl-NL" sz="3200" b="1" dirty="0">
                <a:sym typeface="Wingdings"/>
              </a:rPr>
              <a:t>In de </a:t>
            </a:r>
            <a:r>
              <a:rPr lang="nl-NL" sz="3200" b="1" dirty="0" smtClean="0">
                <a:sym typeface="Wingdings"/>
              </a:rPr>
              <a:t>Verleden </a:t>
            </a:r>
            <a:r>
              <a:rPr lang="nl-NL" sz="3200" b="1" dirty="0">
                <a:sym typeface="Wingdings"/>
              </a:rPr>
              <a:t>Tijd   </a:t>
            </a:r>
            <a:r>
              <a:rPr lang="nl-NL" sz="3200" b="1" dirty="0" smtClean="0">
                <a:sym typeface="Wingdings"/>
              </a:rPr>
              <a:t>(VTT</a:t>
            </a:r>
            <a:r>
              <a:rPr lang="nl-NL" sz="3200" b="1" dirty="0">
                <a:sym typeface="Wingding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2640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47059" y="448235"/>
            <a:ext cx="7670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Leer de zinnen van oef 10  uit je hoofd. ( let op </a:t>
            </a:r>
            <a:r>
              <a:rPr lang="nl-NL" dirty="0" err="1" smtClean="0"/>
              <a:t>mein</a:t>
            </a:r>
            <a:r>
              <a:rPr lang="nl-NL" dirty="0" smtClean="0"/>
              <a:t> en sein </a:t>
            </a:r>
            <a:r>
              <a:rPr lang="nl-NL" dirty="0" err="1" smtClean="0"/>
              <a:t>etc</a:t>
            </a:r>
            <a:r>
              <a:rPr lang="nl-NL" dirty="0" smtClean="0"/>
              <a:t> met variaties )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911414" y="971180"/>
            <a:ext cx="5836003" cy="5909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10 </a:t>
            </a:r>
            <a:r>
              <a:rPr lang="de-CH" b="1" dirty="0" smtClean="0"/>
              <a:t>b   </a:t>
            </a:r>
            <a:r>
              <a:rPr lang="de-CH" b="1" dirty="0" err="1" smtClean="0"/>
              <a:t>pag</a:t>
            </a:r>
            <a:r>
              <a:rPr lang="de-CH" b="1" dirty="0" smtClean="0"/>
              <a:t> 27    WB</a:t>
            </a:r>
            <a:endParaRPr lang="nl-NL" dirty="0"/>
          </a:p>
          <a:p>
            <a:r>
              <a:rPr lang="de-CH" dirty="0"/>
              <a:t>1 Ich wohne in einem Hochhaus.</a:t>
            </a:r>
            <a:endParaRPr lang="nl-NL" dirty="0"/>
          </a:p>
          <a:p>
            <a:r>
              <a:rPr lang="de-CH" dirty="0"/>
              <a:t>2 Wir haben keinen Garten.</a:t>
            </a:r>
            <a:endParaRPr lang="nl-NL" dirty="0"/>
          </a:p>
          <a:p>
            <a:r>
              <a:rPr lang="de-CH" dirty="0"/>
              <a:t>3 Ich wohne im ersten Stock.</a:t>
            </a:r>
            <a:endParaRPr lang="nl-NL" dirty="0"/>
          </a:p>
          <a:p>
            <a:r>
              <a:rPr lang="de-CH" dirty="0"/>
              <a:t>4 Meine Großeltern wohnen in einem Altersheim.</a:t>
            </a:r>
            <a:endParaRPr lang="nl-NL" dirty="0"/>
          </a:p>
          <a:p>
            <a:r>
              <a:rPr lang="de-CH" dirty="0"/>
              <a:t>5 Meine Schwester mietet ein möbliertes Zimmer.</a:t>
            </a:r>
            <a:endParaRPr lang="nl-NL" dirty="0"/>
          </a:p>
          <a:p>
            <a:r>
              <a:rPr lang="de-CH" dirty="0"/>
              <a:t>6 Unsere Wohnung hat eine sonnige Terrasse.</a:t>
            </a:r>
            <a:endParaRPr lang="nl-NL" dirty="0"/>
          </a:p>
          <a:p>
            <a:r>
              <a:rPr lang="nl-NL" b="1" dirty="0" smtClean="0"/>
              <a:t>C</a:t>
            </a:r>
            <a:endParaRPr lang="nl-NL" dirty="0"/>
          </a:p>
          <a:p>
            <a:r>
              <a:rPr lang="de-CH" dirty="0" smtClean="0"/>
              <a:t>Heike</a:t>
            </a:r>
            <a:r>
              <a:rPr lang="de-CH" dirty="0"/>
              <a:t>: Wie wohnst du?</a:t>
            </a:r>
            <a:endParaRPr lang="nl-NL" dirty="0"/>
          </a:p>
          <a:p>
            <a:r>
              <a:rPr lang="de-DE" dirty="0"/>
              <a:t>Tim: Ich wohne in einem Mehrfamilienhaus.</a:t>
            </a:r>
            <a:endParaRPr lang="nl-NL" dirty="0"/>
          </a:p>
          <a:p>
            <a:r>
              <a:rPr lang="de-DE" dirty="0"/>
              <a:t>Heike: Wie viel Familien wohnen da?</a:t>
            </a:r>
            <a:endParaRPr lang="nl-NL" dirty="0"/>
          </a:p>
          <a:p>
            <a:r>
              <a:rPr lang="de-DE" dirty="0"/>
              <a:t>Tim: Da wohnen fünf Familien.</a:t>
            </a:r>
            <a:endParaRPr lang="nl-NL" dirty="0"/>
          </a:p>
          <a:p>
            <a:r>
              <a:rPr lang="de-DE" dirty="0"/>
              <a:t>Heike: In welchem Stock wohnst du?</a:t>
            </a:r>
            <a:endParaRPr lang="nl-NL" dirty="0"/>
          </a:p>
          <a:p>
            <a:r>
              <a:rPr lang="de-DE" dirty="0"/>
              <a:t>Tim: Wir wohnen im Erdgeschoss.</a:t>
            </a:r>
            <a:endParaRPr lang="nl-NL" dirty="0"/>
          </a:p>
          <a:p>
            <a:r>
              <a:rPr lang="de-DE" dirty="0"/>
              <a:t>Heike: Ihr habt also einen Garten?</a:t>
            </a:r>
            <a:endParaRPr lang="nl-NL" dirty="0"/>
          </a:p>
          <a:p>
            <a:r>
              <a:rPr lang="de-DE" dirty="0"/>
              <a:t>Tim: Wir haben keinen Garten, aber eine sonnige Terrasse.</a:t>
            </a:r>
            <a:endParaRPr lang="nl-NL" dirty="0"/>
          </a:p>
          <a:p>
            <a:r>
              <a:rPr lang="de-DE" dirty="0"/>
              <a:t>Heike: Habt ihr eine Garage?</a:t>
            </a:r>
            <a:endParaRPr lang="nl-NL" dirty="0"/>
          </a:p>
          <a:p>
            <a:r>
              <a:rPr lang="de-DE" dirty="0"/>
              <a:t>Tim: Nein, wir haben keine Garage, wohl aber einen Keller.</a:t>
            </a:r>
            <a:endParaRPr lang="nl-NL" dirty="0"/>
          </a:p>
          <a:p>
            <a:r>
              <a:rPr lang="de-DE" dirty="0"/>
              <a:t>Heike: Wir haben eine Mietwohnung mit Garten.</a:t>
            </a:r>
            <a:endParaRPr lang="nl-NL" dirty="0"/>
          </a:p>
          <a:p>
            <a:r>
              <a:rPr lang="de-DE" dirty="0"/>
              <a:t>Tim: Meine Eltern wollen umziehen, ich aber nicht.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351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76941" y="463176"/>
            <a:ext cx="7584941" cy="6001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TB26 </a:t>
            </a:r>
            <a:r>
              <a:rPr lang="nl-NL" sz="2400" b="1" dirty="0" err="1" smtClean="0"/>
              <a:t>Baustelle</a:t>
            </a:r>
            <a:r>
              <a:rPr lang="nl-NL" sz="2400" b="1" dirty="0" smtClean="0"/>
              <a:t> </a:t>
            </a:r>
            <a:r>
              <a:rPr lang="nl-NL" sz="2400" b="1" dirty="0" smtClean="0">
                <a:sym typeface="Wingdings"/>
              </a:rPr>
              <a:t></a:t>
            </a: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Gebruik van de  woordjes uit de “Der </a:t>
            </a:r>
            <a:r>
              <a:rPr lang="nl-NL" dirty="0" err="1" smtClean="0">
                <a:sym typeface="Wingdings"/>
              </a:rPr>
              <a:t>Gruppe</a:t>
            </a:r>
            <a:r>
              <a:rPr lang="nl-NL" dirty="0" smtClean="0">
                <a:sym typeface="Wingdings"/>
              </a:rPr>
              <a:t>”</a:t>
            </a:r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het gebruik van de bijvoeglijke naamwoorden vervoegen.</a:t>
            </a: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 </a:t>
            </a:r>
            <a:r>
              <a:rPr lang="nl-NL" b="1" dirty="0">
                <a:sym typeface="Wingdings"/>
              </a:rPr>
              <a:t>(</a:t>
            </a:r>
            <a:r>
              <a:rPr lang="nl-NL" b="1" dirty="0" err="1">
                <a:sym typeface="Wingdings"/>
              </a:rPr>
              <a:t>pag</a:t>
            </a:r>
            <a:r>
              <a:rPr lang="nl-NL" b="1" dirty="0">
                <a:sym typeface="Wingdings"/>
              </a:rPr>
              <a:t> 26 TB of PPT klassen 3)</a:t>
            </a:r>
          </a:p>
          <a:p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:     1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naamval. =    </a:t>
            </a:r>
            <a:r>
              <a:rPr lang="nl-NL" dirty="0" err="1" smtClean="0">
                <a:sym typeface="Wingdings"/>
              </a:rPr>
              <a:t>ond</a:t>
            </a:r>
            <a:r>
              <a:rPr lang="nl-NL" dirty="0" smtClean="0">
                <a:sym typeface="Wingdings"/>
              </a:rPr>
              <a:t> w / </a:t>
            </a:r>
            <a:r>
              <a:rPr lang="nl-NL" dirty="0" err="1" smtClean="0">
                <a:sym typeface="Wingdings"/>
              </a:rPr>
              <a:t>meew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vw</a:t>
            </a:r>
            <a:r>
              <a:rPr lang="nl-NL" dirty="0" smtClean="0">
                <a:sym typeface="Wingdings"/>
              </a:rPr>
              <a:t> / lijd </a:t>
            </a:r>
            <a:r>
              <a:rPr lang="nl-NL" dirty="0" err="1" smtClean="0">
                <a:sym typeface="Wingdings"/>
              </a:rPr>
              <a:t>vw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In combinatie met de voorzetsels.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    en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/4</a:t>
            </a:r>
            <a:r>
              <a:rPr lang="nl-NL" baseline="30000" dirty="0" smtClean="0">
                <a:sym typeface="Wingdings"/>
              </a:rPr>
              <a:t>e wissel</a:t>
            </a:r>
            <a:r>
              <a:rPr lang="nl-NL" dirty="0" smtClean="0">
                <a:sym typeface="Wingdings"/>
              </a:rPr>
              <a:t>   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Zie hiervoor de     </a:t>
            </a:r>
            <a:r>
              <a:rPr lang="nl-NL" dirty="0" err="1" smtClean="0">
                <a:sym typeface="Wingdings"/>
              </a:rPr>
              <a:t>ppt</a:t>
            </a:r>
            <a:r>
              <a:rPr lang="nl-NL" dirty="0" smtClean="0">
                <a:sym typeface="Wingdings"/>
              </a:rPr>
              <a:t>   op   </a:t>
            </a:r>
            <a:r>
              <a:rPr lang="nl-NL" dirty="0" smtClean="0">
                <a:sym typeface="Wingdings"/>
                <a:hlinkClick r:id="rId2"/>
              </a:rPr>
              <a:t>www.gerarts-duits.nl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Ook in het klas </a:t>
            </a:r>
            <a:r>
              <a:rPr lang="nl-NL" dirty="0" smtClean="0">
                <a:sym typeface="Wingdings"/>
              </a:rPr>
              <a:t>3 map   </a:t>
            </a:r>
            <a:r>
              <a:rPr lang="nl-NL" dirty="0" err="1" smtClean="0">
                <a:sym typeface="Wingdings"/>
              </a:rPr>
              <a:t>ppts</a:t>
            </a:r>
            <a:r>
              <a:rPr lang="nl-NL" dirty="0" smtClean="0">
                <a:sym typeface="Wingdings"/>
              </a:rPr>
              <a:t>.     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endParaRPr lang="nl-NL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6527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62000" y="493059"/>
            <a:ext cx="683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Leer de zinnen van oef </a:t>
            </a:r>
            <a:r>
              <a:rPr lang="nl-NL" dirty="0" smtClean="0"/>
              <a:t>17  </a:t>
            </a:r>
            <a:r>
              <a:rPr lang="nl-NL" dirty="0"/>
              <a:t>uit je hoofd. ( let </a:t>
            </a:r>
            <a:r>
              <a:rPr lang="nl-NL" dirty="0" smtClean="0"/>
              <a:t>op: </a:t>
            </a:r>
            <a:r>
              <a:rPr lang="nl-NL" dirty="0"/>
              <a:t>met </a:t>
            </a:r>
            <a:r>
              <a:rPr lang="nl-NL" dirty="0" smtClean="0"/>
              <a:t>enkele variaties )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76941" y="1150471"/>
            <a:ext cx="6195439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17 </a:t>
            </a:r>
            <a:r>
              <a:rPr lang="nl-NL" b="1" dirty="0" smtClean="0"/>
              <a:t>b   </a:t>
            </a:r>
            <a:r>
              <a:rPr lang="nl-NL" b="1" dirty="0" err="1" smtClean="0"/>
              <a:t>pag</a:t>
            </a:r>
            <a:r>
              <a:rPr lang="nl-NL" b="1" dirty="0" smtClean="0"/>
              <a:t> 32 WB</a:t>
            </a:r>
            <a:endParaRPr lang="nl-NL" dirty="0"/>
          </a:p>
          <a:p>
            <a:r>
              <a:rPr lang="nl-NL" dirty="0"/>
              <a:t>Er zijn meerdere antwoorden mogelijk</a:t>
            </a:r>
            <a:r>
              <a:rPr lang="nl-NL" dirty="0" smtClean="0"/>
              <a:t>.</a:t>
            </a:r>
            <a:endParaRPr lang="nl-NL" dirty="0"/>
          </a:p>
          <a:p>
            <a:r>
              <a:rPr lang="de-CH" dirty="0"/>
              <a:t>1 Uns geht es prima.</a:t>
            </a:r>
            <a:endParaRPr lang="nl-NL" dirty="0"/>
          </a:p>
          <a:p>
            <a:r>
              <a:rPr lang="de-CH" dirty="0"/>
              <a:t>2 Ich langweile mich.</a:t>
            </a:r>
            <a:endParaRPr lang="nl-NL" dirty="0"/>
          </a:p>
          <a:p>
            <a:r>
              <a:rPr lang="de-CH" dirty="0"/>
              <a:t>3 Ja / Nein ich bin (nicht) zufrieden mit dem letzten Ergebnis.</a:t>
            </a:r>
            <a:endParaRPr lang="nl-NL" dirty="0"/>
          </a:p>
          <a:p>
            <a:r>
              <a:rPr lang="de-CH" dirty="0"/>
              <a:t>4 Ich bin nervös / habe Angst vor der schriftlichen Prüfung.</a:t>
            </a:r>
            <a:endParaRPr lang="nl-NL" dirty="0"/>
          </a:p>
          <a:p>
            <a:r>
              <a:rPr lang="de-CH" dirty="0"/>
              <a:t>5 Die Mutter ist froh, weil das kleine Kind wieder zu Hause ist.</a:t>
            </a:r>
            <a:endParaRPr lang="nl-NL" dirty="0"/>
          </a:p>
          <a:p>
            <a:r>
              <a:rPr lang="de-CH" dirty="0"/>
              <a:t>6 Ich bin glücklich mit meinem neuen Freund.</a:t>
            </a:r>
            <a:endParaRPr lang="nl-NL" dirty="0"/>
          </a:p>
          <a:p>
            <a:r>
              <a:rPr lang="nl-NL" b="1" dirty="0"/>
              <a:t>c</a:t>
            </a:r>
            <a:endParaRPr lang="nl-NL" dirty="0"/>
          </a:p>
          <a:p>
            <a:r>
              <a:rPr lang="nl-NL" dirty="0"/>
              <a:t>Er zijn meerdere antwoorden mogelijk</a:t>
            </a:r>
            <a:r>
              <a:rPr lang="nl-NL" dirty="0" smtClean="0"/>
              <a:t>.</a:t>
            </a:r>
            <a:endParaRPr lang="nl-NL" dirty="0"/>
          </a:p>
          <a:p>
            <a:r>
              <a:rPr lang="de-CH" dirty="0"/>
              <a:t>Samira:	Wie geht es dir?</a:t>
            </a:r>
            <a:endParaRPr lang="nl-NL" dirty="0"/>
          </a:p>
          <a:p>
            <a:r>
              <a:rPr lang="de-DE" dirty="0"/>
              <a:t>Fleur: Mir geht es gut.</a:t>
            </a:r>
            <a:endParaRPr lang="nl-NL" dirty="0"/>
          </a:p>
          <a:p>
            <a:r>
              <a:rPr lang="de-DE" dirty="0"/>
              <a:t>Samira:	Wieso bist du denn so aufgeregt?</a:t>
            </a:r>
            <a:endParaRPr lang="nl-NL" dirty="0"/>
          </a:p>
          <a:p>
            <a:r>
              <a:rPr lang="de-DE" dirty="0"/>
              <a:t>Fleur: Ich bin nicht aufgeregt.</a:t>
            </a:r>
            <a:endParaRPr lang="nl-NL" dirty="0"/>
          </a:p>
          <a:p>
            <a:r>
              <a:rPr lang="de-DE" dirty="0"/>
              <a:t>Samira:	Ist </a:t>
            </a:r>
            <a:r>
              <a:rPr lang="de-DE" dirty="0" smtClean="0"/>
              <a:t>wirklich </a:t>
            </a:r>
            <a:r>
              <a:rPr lang="de-DE" dirty="0"/>
              <a:t>nichts passiert?</a:t>
            </a:r>
            <a:endParaRPr lang="nl-NL" dirty="0"/>
          </a:p>
          <a:p>
            <a:r>
              <a:rPr lang="de-DE" dirty="0"/>
              <a:t>Fleur: Wirklich nicht, ich bin glücklich.</a:t>
            </a:r>
            <a:endParaRPr lang="nl-NL" dirty="0"/>
          </a:p>
          <a:p>
            <a:r>
              <a:rPr lang="de-DE" dirty="0"/>
              <a:t>Samira:	Wieso bist du denn glücklich?</a:t>
            </a:r>
            <a:endParaRPr lang="nl-NL" dirty="0"/>
          </a:p>
          <a:p>
            <a:r>
              <a:rPr lang="de-DE" dirty="0"/>
              <a:t>Fleur: Ich bin glücklich mit meinem neuen Freund.</a:t>
            </a:r>
            <a:endParaRPr lang="nl-NL" dirty="0"/>
          </a:p>
          <a:p>
            <a:r>
              <a:rPr lang="de-DE" dirty="0"/>
              <a:t>Samira:	Ich verstehe, dass du froh bist.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78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50471" y="911412"/>
            <a:ext cx="51845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Tevens moet je aantal woordjes in de juiste zin zetten en vertalen.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sz="2000" b="1" dirty="0" smtClean="0"/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21” = “Story”  op pagina 138 TB</a:t>
            </a:r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24” = </a:t>
            </a:r>
            <a:r>
              <a:rPr lang="nl-NL" sz="2000" b="1" dirty="0" err="1" smtClean="0"/>
              <a:t>Quasselecke</a:t>
            </a:r>
            <a:r>
              <a:rPr lang="nl-NL" sz="2000" b="1" dirty="0" smtClean="0"/>
              <a:t> pagina 139 TB</a:t>
            </a:r>
            <a:endParaRPr lang="nl-NL" sz="2000" b="1" dirty="0"/>
          </a:p>
          <a:p>
            <a:pPr>
              <a:lnSpc>
                <a:spcPct val="150000"/>
              </a:lnSpc>
            </a:pPr>
            <a:r>
              <a:rPr lang="nl-NL" sz="2000" b="1" dirty="0" smtClean="0"/>
              <a:t>Zie lijst “</a:t>
            </a:r>
            <a:r>
              <a:rPr lang="nl-NL" sz="2000" b="1" dirty="0" err="1" smtClean="0"/>
              <a:t>blz</a:t>
            </a:r>
            <a:r>
              <a:rPr lang="nl-NL" sz="2000" b="1" dirty="0" smtClean="0"/>
              <a:t> 25” = Story”  op pagina 139 TB</a:t>
            </a:r>
            <a:endParaRPr lang="nl-NL" sz="2000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314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2" y="41834"/>
            <a:ext cx="8829488" cy="66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9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19882" cy="66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52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964706" cy="671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7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4.56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45176" cy="66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2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72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7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501529" cy="637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1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324123" cy="62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60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062693" cy="564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22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1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571980" cy="64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84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2-06 om 15.24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9422" cy="66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10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123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060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e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Traditie.thmx</Template>
  <TotalTime>193</TotalTime>
  <Words>455</Words>
  <Application>Microsoft Macintosh PowerPoint</Application>
  <PresentationFormat>Diavoorstelling (4:3)</PresentationFormat>
  <Paragraphs>88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Traditie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18</cp:revision>
  <dcterms:created xsi:type="dcterms:W3CDTF">2015-11-25T09:14:52Z</dcterms:created>
  <dcterms:modified xsi:type="dcterms:W3CDTF">2018-01-13T23:43:48Z</dcterms:modified>
</cp:coreProperties>
</file>